
<file path=[Content_Types].xml><?xml version="1.0" encoding="utf-8"?>
<Types xmlns="http://schemas.openxmlformats.org/package/2006/content-types">
  <Default Extension="xml" ContentType="application/xml"/>
  <Default Extension="WAV" ContentType="audio/wav"/>
  <Default Extension="wmf" ContentType="image/x-wmf"/>
  <Default Extension="jpe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52" r:id="rId2"/>
    <p:sldMasterId id="2147483651" r:id="rId3"/>
    <p:sldMasterId id="2147483975" r:id="rId4"/>
    <p:sldMasterId id="2147483987" r:id="rId5"/>
  </p:sldMasterIdLst>
  <p:notesMasterIdLst>
    <p:notesMasterId r:id="rId75"/>
  </p:notesMasterIdLst>
  <p:sldIdLst>
    <p:sldId id="312" r:id="rId6"/>
    <p:sldId id="275" r:id="rId7"/>
    <p:sldId id="287" r:id="rId8"/>
    <p:sldId id="384" r:id="rId9"/>
    <p:sldId id="288" r:id="rId10"/>
    <p:sldId id="383" r:id="rId11"/>
    <p:sldId id="377" r:id="rId12"/>
    <p:sldId id="324" r:id="rId13"/>
    <p:sldId id="385" r:id="rId14"/>
    <p:sldId id="326" r:id="rId15"/>
    <p:sldId id="325" r:id="rId16"/>
    <p:sldId id="382" r:id="rId17"/>
    <p:sldId id="323" r:id="rId18"/>
    <p:sldId id="379" r:id="rId19"/>
    <p:sldId id="380" r:id="rId20"/>
    <p:sldId id="381" r:id="rId21"/>
    <p:sldId id="341" r:id="rId22"/>
    <p:sldId id="386" r:id="rId23"/>
    <p:sldId id="347" r:id="rId24"/>
    <p:sldId id="348" r:id="rId25"/>
    <p:sldId id="342" r:id="rId26"/>
    <p:sldId id="338" r:id="rId27"/>
    <p:sldId id="345" r:id="rId28"/>
    <p:sldId id="346" r:id="rId29"/>
    <p:sldId id="344" r:id="rId30"/>
    <p:sldId id="337" r:id="rId31"/>
    <p:sldId id="336" r:id="rId32"/>
    <p:sldId id="362" r:id="rId33"/>
    <p:sldId id="316" r:id="rId34"/>
    <p:sldId id="361" r:id="rId35"/>
    <p:sldId id="351" r:id="rId36"/>
    <p:sldId id="315" r:id="rId37"/>
    <p:sldId id="304" r:id="rId38"/>
    <p:sldId id="374" r:id="rId39"/>
    <p:sldId id="352" r:id="rId40"/>
    <p:sldId id="313" r:id="rId41"/>
    <p:sldId id="332" r:id="rId42"/>
    <p:sldId id="359" r:id="rId43"/>
    <p:sldId id="331" r:id="rId44"/>
    <p:sldId id="317" r:id="rId45"/>
    <p:sldId id="354" r:id="rId46"/>
    <p:sldId id="319" r:id="rId47"/>
    <p:sldId id="322" r:id="rId48"/>
    <p:sldId id="394" r:id="rId49"/>
    <p:sldId id="364" r:id="rId50"/>
    <p:sldId id="365" r:id="rId51"/>
    <p:sldId id="387" r:id="rId52"/>
    <p:sldId id="388" r:id="rId53"/>
    <p:sldId id="389" r:id="rId54"/>
    <p:sldId id="390" r:id="rId55"/>
    <p:sldId id="391" r:id="rId56"/>
    <p:sldId id="392" r:id="rId57"/>
    <p:sldId id="350" r:id="rId58"/>
    <p:sldId id="311" r:id="rId59"/>
    <p:sldId id="327" r:id="rId60"/>
    <p:sldId id="375" r:id="rId61"/>
    <p:sldId id="376" r:id="rId62"/>
    <p:sldId id="321" r:id="rId63"/>
    <p:sldId id="353" r:id="rId64"/>
    <p:sldId id="356" r:id="rId65"/>
    <p:sldId id="357" r:id="rId66"/>
    <p:sldId id="358" r:id="rId67"/>
    <p:sldId id="314" r:id="rId68"/>
    <p:sldId id="334" r:id="rId69"/>
    <p:sldId id="363" r:id="rId70"/>
    <p:sldId id="333" r:id="rId71"/>
    <p:sldId id="393" r:id="rId72"/>
    <p:sldId id="395" r:id="rId73"/>
    <p:sldId id="396" r:id="rId74"/>
  </p:sldIdLst>
  <p:sldSz cx="9144000" cy="6858000" type="screen4x3"/>
  <p:notesSz cx="6858000" cy="9144000"/>
  <p:defaultTextStyle>
    <a:defPPr>
      <a:defRPr lang="en-US"/>
    </a:defPPr>
    <a:lvl1pPr algn="ctr" rtl="0" fontAlgn="base">
      <a:spcBef>
        <a:spcPct val="0"/>
      </a:spcBef>
      <a:spcAft>
        <a:spcPct val="0"/>
      </a:spcAft>
      <a:defRPr sz="4400" b="1" kern="1200">
        <a:solidFill>
          <a:schemeClr val="tx2"/>
        </a:solidFill>
        <a:latin typeface="Garamond" charset="0"/>
        <a:ea typeface="ＭＳ Ｐゴシック" charset="0"/>
        <a:cs typeface="ＭＳ Ｐゴシック" charset="0"/>
      </a:defRPr>
    </a:lvl1pPr>
    <a:lvl2pPr marL="457200" algn="ctr" rtl="0" fontAlgn="base">
      <a:spcBef>
        <a:spcPct val="0"/>
      </a:spcBef>
      <a:spcAft>
        <a:spcPct val="0"/>
      </a:spcAft>
      <a:defRPr sz="4400" b="1" kern="1200">
        <a:solidFill>
          <a:schemeClr val="tx2"/>
        </a:solidFill>
        <a:latin typeface="Garamond" charset="0"/>
        <a:ea typeface="ＭＳ Ｐゴシック" charset="0"/>
        <a:cs typeface="ＭＳ Ｐゴシック" charset="0"/>
      </a:defRPr>
    </a:lvl2pPr>
    <a:lvl3pPr marL="914400" algn="ctr" rtl="0" fontAlgn="base">
      <a:spcBef>
        <a:spcPct val="0"/>
      </a:spcBef>
      <a:spcAft>
        <a:spcPct val="0"/>
      </a:spcAft>
      <a:defRPr sz="4400" b="1" kern="1200">
        <a:solidFill>
          <a:schemeClr val="tx2"/>
        </a:solidFill>
        <a:latin typeface="Garamond" charset="0"/>
        <a:ea typeface="ＭＳ Ｐゴシック" charset="0"/>
        <a:cs typeface="ＭＳ Ｐゴシック" charset="0"/>
      </a:defRPr>
    </a:lvl3pPr>
    <a:lvl4pPr marL="1371600" algn="ctr" rtl="0" fontAlgn="base">
      <a:spcBef>
        <a:spcPct val="0"/>
      </a:spcBef>
      <a:spcAft>
        <a:spcPct val="0"/>
      </a:spcAft>
      <a:defRPr sz="4400" b="1" kern="1200">
        <a:solidFill>
          <a:schemeClr val="tx2"/>
        </a:solidFill>
        <a:latin typeface="Garamond" charset="0"/>
        <a:ea typeface="ＭＳ Ｐゴシック" charset="0"/>
        <a:cs typeface="ＭＳ Ｐゴシック" charset="0"/>
      </a:defRPr>
    </a:lvl4pPr>
    <a:lvl5pPr marL="1828800" algn="ctr" rtl="0" fontAlgn="base">
      <a:spcBef>
        <a:spcPct val="0"/>
      </a:spcBef>
      <a:spcAft>
        <a:spcPct val="0"/>
      </a:spcAft>
      <a:defRPr sz="4400" b="1" kern="1200">
        <a:solidFill>
          <a:schemeClr val="tx2"/>
        </a:solidFill>
        <a:latin typeface="Garamond" charset="0"/>
        <a:ea typeface="ＭＳ Ｐゴシック" charset="0"/>
        <a:cs typeface="ＭＳ Ｐゴシック" charset="0"/>
      </a:defRPr>
    </a:lvl5pPr>
    <a:lvl6pPr marL="2286000" algn="l" defTabSz="457200" rtl="0" eaLnBrk="1" latinLnBrk="0" hangingPunct="1">
      <a:defRPr sz="4400" b="1" kern="1200">
        <a:solidFill>
          <a:schemeClr val="tx2"/>
        </a:solidFill>
        <a:latin typeface="Garamond" charset="0"/>
        <a:ea typeface="ＭＳ Ｐゴシック" charset="0"/>
        <a:cs typeface="ＭＳ Ｐゴシック" charset="0"/>
      </a:defRPr>
    </a:lvl6pPr>
    <a:lvl7pPr marL="2743200" algn="l" defTabSz="457200" rtl="0" eaLnBrk="1" latinLnBrk="0" hangingPunct="1">
      <a:defRPr sz="4400" b="1" kern="1200">
        <a:solidFill>
          <a:schemeClr val="tx2"/>
        </a:solidFill>
        <a:latin typeface="Garamond" charset="0"/>
        <a:ea typeface="ＭＳ Ｐゴシック" charset="0"/>
        <a:cs typeface="ＭＳ Ｐゴシック" charset="0"/>
      </a:defRPr>
    </a:lvl7pPr>
    <a:lvl8pPr marL="3200400" algn="l" defTabSz="457200" rtl="0" eaLnBrk="1" latinLnBrk="0" hangingPunct="1">
      <a:defRPr sz="4400" b="1" kern="1200">
        <a:solidFill>
          <a:schemeClr val="tx2"/>
        </a:solidFill>
        <a:latin typeface="Garamond" charset="0"/>
        <a:ea typeface="ＭＳ Ｐゴシック" charset="0"/>
        <a:cs typeface="ＭＳ Ｐゴシック" charset="0"/>
      </a:defRPr>
    </a:lvl8pPr>
    <a:lvl9pPr marL="3657600" algn="l" defTabSz="457200" rtl="0" eaLnBrk="1" latinLnBrk="0" hangingPunct="1">
      <a:defRPr sz="4400" b="1" kern="1200">
        <a:solidFill>
          <a:schemeClr val="tx2"/>
        </a:solidFill>
        <a:latin typeface="Garamond"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CC"/>
    <a:srgbClr val="FF5050"/>
    <a:srgbClr val="663300"/>
    <a:srgbClr val="CCFF99"/>
    <a:srgbClr val="66FF66"/>
    <a:srgbClr val="008000"/>
    <a:srgbClr val="0033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57" d="100"/>
          <a:sy n="57" d="100"/>
        </p:scale>
        <p:origin x="-112"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457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63" Type="http://schemas.openxmlformats.org/officeDocument/2006/relationships/slide" Target="slides/slide58.xml"/><Relationship Id="rId64" Type="http://schemas.openxmlformats.org/officeDocument/2006/relationships/slide" Target="slides/slide59.xml"/><Relationship Id="rId65" Type="http://schemas.openxmlformats.org/officeDocument/2006/relationships/slide" Target="slides/slide60.xml"/><Relationship Id="rId66" Type="http://schemas.openxmlformats.org/officeDocument/2006/relationships/slide" Target="slides/slide61.xml"/><Relationship Id="rId67" Type="http://schemas.openxmlformats.org/officeDocument/2006/relationships/slide" Target="slides/slide62.xml"/><Relationship Id="rId68" Type="http://schemas.openxmlformats.org/officeDocument/2006/relationships/slide" Target="slides/slide63.xml"/><Relationship Id="rId69" Type="http://schemas.openxmlformats.org/officeDocument/2006/relationships/slide" Target="slides/slide64.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slide" Target="slides/slide48.xml"/><Relationship Id="rId54" Type="http://schemas.openxmlformats.org/officeDocument/2006/relationships/slide" Target="slides/slide49.xml"/><Relationship Id="rId55" Type="http://schemas.openxmlformats.org/officeDocument/2006/relationships/slide" Target="slides/slide50.xml"/><Relationship Id="rId56" Type="http://schemas.openxmlformats.org/officeDocument/2006/relationships/slide" Target="slides/slide51.xml"/><Relationship Id="rId57" Type="http://schemas.openxmlformats.org/officeDocument/2006/relationships/slide" Target="slides/slide52.xml"/><Relationship Id="rId58" Type="http://schemas.openxmlformats.org/officeDocument/2006/relationships/slide" Target="slides/slide53.xml"/><Relationship Id="rId59" Type="http://schemas.openxmlformats.org/officeDocument/2006/relationships/slide" Target="slides/slide5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80" Type="http://schemas.openxmlformats.org/officeDocument/2006/relationships/tableStyles" Target="tableStyles.xml"/><Relationship Id="rId70" Type="http://schemas.openxmlformats.org/officeDocument/2006/relationships/slide" Target="slides/slide65.xml"/><Relationship Id="rId71" Type="http://schemas.openxmlformats.org/officeDocument/2006/relationships/slide" Target="slides/slide66.xml"/><Relationship Id="rId72" Type="http://schemas.openxmlformats.org/officeDocument/2006/relationships/slide" Target="slides/slide67.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73" Type="http://schemas.openxmlformats.org/officeDocument/2006/relationships/slide" Target="slides/slide68.xml"/><Relationship Id="rId74" Type="http://schemas.openxmlformats.org/officeDocument/2006/relationships/slide" Target="slides/slide69.xml"/><Relationship Id="rId75" Type="http://schemas.openxmlformats.org/officeDocument/2006/relationships/notesMaster" Target="notesMasters/notesMaster1.xml"/><Relationship Id="rId76" Type="http://schemas.openxmlformats.org/officeDocument/2006/relationships/printerSettings" Target="printerSettings/printerSettings1.bin"/><Relationship Id="rId77" Type="http://schemas.openxmlformats.org/officeDocument/2006/relationships/presProps" Target="presProps.xml"/><Relationship Id="rId78" Type="http://schemas.openxmlformats.org/officeDocument/2006/relationships/viewProps" Target="viewProps.xml"/><Relationship Id="rId79" Type="http://schemas.openxmlformats.org/officeDocument/2006/relationships/theme" Target="theme/theme1.xml"/><Relationship Id="rId60" Type="http://schemas.openxmlformats.org/officeDocument/2006/relationships/slide" Target="slides/slide55.xml"/><Relationship Id="rId61" Type="http://schemas.openxmlformats.org/officeDocument/2006/relationships/slide" Target="slides/slide56.xml"/><Relationship Id="rId62" Type="http://schemas.openxmlformats.org/officeDocument/2006/relationships/slide" Target="slides/slide57.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solidFill>
                  <a:schemeClr val="tx1"/>
                </a:solidFill>
                <a:latin typeface="Arial" charset="0"/>
              </a:defRPr>
            </a:lvl1pPr>
          </a:lstStyle>
          <a:p>
            <a:endParaRPr lang="en-US"/>
          </a:p>
        </p:txBody>
      </p:sp>
      <p:sp>
        <p:nvSpPr>
          <p:cNvPr id="552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latin typeface="Arial" charset="0"/>
              </a:defRPr>
            </a:lvl1pPr>
          </a:lstStyle>
          <a:p>
            <a:endParaRPr lang="en-US"/>
          </a:p>
        </p:txBody>
      </p:sp>
      <p:sp>
        <p:nvSpPr>
          <p:cNvPr id="39940"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53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3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latin typeface="Arial" charset="0"/>
              </a:defRPr>
            </a:lvl1pPr>
          </a:lstStyle>
          <a:p>
            <a:endParaRPr lang="en-US"/>
          </a:p>
        </p:txBody>
      </p:sp>
      <p:sp>
        <p:nvSpPr>
          <p:cNvPr id="553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Arial" charset="0"/>
              </a:defRPr>
            </a:lvl1pPr>
          </a:lstStyle>
          <a:p>
            <a:fld id="{EB0717DC-68B2-894A-81F0-4683CDA25827}" type="slidenum">
              <a:rPr lang="en-US"/>
              <a:pPr/>
              <a:t>‹#›</a:t>
            </a:fld>
            <a:endParaRPr lang="en-US"/>
          </a:p>
        </p:txBody>
      </p:sp>
    </p:spTree>
    <p:extLst>
      <p:ext uri="{BB962C8B-B14F-4D97-AF65-F5344CB8AC3E}">
        <p14:creationId xmlns:p14="http://schemas.microsoft.com/office/powerpoint/2010/main" val="7687730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28"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E9A403BA-07D6-D84C-8FF9-C1FC3527D3DF}" type="slidenum">
              <a:rPr lang="en-US" sz="1200" b="0">
                <a:solidFill>
                  <a:schemeClr val="tx1"/>
                </a:solidFill>
                <a:latin typeface="Arial" charset="0"/>
              </a:rPr>
              <a:pPr eaLnBrk="1" hangingPunct="1"/>
              <a:t>1</a:t>
            </a:fld>
            <a:endParaRPr lang="en-US" sz="1200" b="0">
              <a:solidFill>
                <a:schemeClr val="tx1"/>
              </a:solidFill>
              <a:latin typeface="Arial" charset="0"/>
            </a:endParaRPr>
          </a:p>
        </p:txBody>
      </p:sp>
      <p:sp>
        <p:nvSpPr>
          <p:cNvPr id="41987" name="Rectangle 2"/>
          <p:cNvSpPr>
            <a:spLocks noRo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EA6873BB-6E0F-AD45-A17C-C1D8BC7DC0DF}" type="slidenum">
              <a:rPr lang="en-US" sz="1200" b="0">
                <a:solidFill>
                  <a:schemeClr val="tx1"/>
                </a:solidFill>
                <a:latin typeface="Arial" charset="0"/>
              </a:rPr>
              <a:pPr eaLnBrk="1" hangingPunct="1"/>
              <a:t>10</a:t>
            </a:fld>
            <a:endParaRPr lang="en-US" sz="1200" b="0">
              <a:solidFill>
                <a:schemeClr val="tx1"/>
              </a:solidFill>
              <a:latin typeface="Arial" charset="0"/>
            </a:endParaRPr>
          </a:p>
        </p:txBody>
      </p:sp>
      <p:sp>
        <p:nvSpPr>
          <p:cNvPr id="60419" name="Rectangle 2"/>
          <p:cNvSpPr>
            <a:spLocks noRo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3D34D244-DEF6-2947-9658-1EE7BD893498}" type="slidenum">
              <a:rPr lang="en-US" sz="1200" b="0">
                <a:solidFill>
                  <a:schemeClr val="tx1"/>
                </a:solidFill>
                <a:latin typeface="Arial" charset="0"/>
              </a:rPr>
              <a:pPr eaLnBrk="1" hangingPunct="1"/>
              <a:t>11</a:t>
            </a:fld>
            <a:endParaRPr lang="en-US" sz="1200" b="0">
              <a:solidFill>
                <a:schemeClr val="tx1"/>
              </a:solidFill>
              <a:latin typeface="Arial" charset="0"/>
            </a:endParaRPr>
          </a:p>
        </p:txBody>
      </p:sp>
      <p:sp>
        <p:nvSpPr>
          <p:cNvPr id="62467" name="Rectangle 2"/>
          <p:cNvSpPr>
            <a:spLocks noRo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BF9AA6B6-EEA9-3D4C-B366-22ACAC6A8C89}" type="slidenum">
              <a:rPr lang="en-US" sz="1200" b="0">
                <a:solidFill>
                  <a:schemeClr val="tx1"/>
                </a:solidFill>
                <a:latin typeface="Arial" charset="0"/>
              </a:rPr>
              <a:pPr eaLnBrk="1" hangingPunct="1"/>
              <a:t>12</a:t>
            </a:fld>
            <a:endParaRPr lang="en-US" sz="1200" b="0">
              <a:solidFill>
                <a:schemeClr val="tx1"/>
              </a:solidFill>
              <a:latin typeface="Arial" charset="0"/>
            </a:endParaRPr>
          </a:p>
        </p:txBody>
      </p:sp>
      <p:sp>
        <p:nvSpPr>
          <p:cNvPr id="64515" name="Rectangle 1026"/>
          <p:cNvSpPr>
            <a:spLocks noRot="1" noChangeArrowheads="1" noTextEdit="1"/>
          </p:cNvSpPr>
          <p:nvPr>
            <p:ph type="sldImg"/>
          </p:nvPr>
        </p:nvSpPr>
        <p:spPr>
          <a:ln/>
        </p:spPr>
      </p:sp>
      <p:sp>
        <p:nvSpPr>
          <p:cNvPr id="64516"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E6685868-435F-C94F-A9E9-6D3AB1657268}" type="slidenum">
              <a:rPr lang="en-US" sz="1200" b="0">
                <a:solidFill>
                  <a:schemeClr val="tx1"/>
                </a:solidFill>
                <a:latin typeface="Arial" charset="0"/>
              </a:rPr>
              <a:pPr eaLnBrk="1" hangingPunct="1"/>
              <a:t>13</a:t>
            </a:fld>
            <a:endParaRPr lang="en-US" sz="1200" b="0">
              <a:solidFill>
                <a:schemeClr val="tx1"/>
              </a:solidFill>
              <a:latin typeface="Arial" charset="0"/>
            </a:endParaRPr>
          </a:p>
        </p:txBody>
      </p:sp>
      <p:sp>
        <p:nvSpPr>
          <p:cNvPr id="66563" name="Rectangle 2"/>
          <p:cNvSpPr>
            <a:spLocks noRo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A0277B32-0928-1B4D-AA5B-7E7C2F5B50CF}" type="slidenum">
              <a:rPr lang="en-US" sz="1200" b="0">
                <a:solidFill>
                  <a:schemeClr val="tx1"/>
                </a:solidFill>
                <a:latin typeface="Arial" charset="0"/>
              </a:rPr>
              <a:pPr eaLnBrk="1" hangingPunct="1"/>
              <a:t>14</a:t>
            </a:fld>
            <a:endParaRPr lang="en-US" sz="1200" b="0">
              <a:solidFill>
                <a:schemeClr val="tx1"/>
              </a:solidFill>
              <a:latin typeface="Arial" charset="0"/>
            </a:endParaRPr>
          </a:p>
        </p:txBody>
      </p:sp>
      <p:sp>
        <p:nvSpPr>
          <p:cNvPr id="68611" name="Rectangle 2"/>
          <p:cNvSpPr>
            <a:spLocks noRo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37587018-080C-C145-AC27-48A3997EF556}" type="slidenum">
              <a:rPr lang="en-US" sz="1200" b="0">
                <a:solidFill>
                  <a:schemeClr val="tx1"/>
                </a:solidFill>
                <a:latin typeface="Arial" charset="0"/>
              </a:rPr>
              <a:pPr eaLnBrk="1" hangingPunct="1"/>
              <a:t>15</a:t>
            </a:fld>
            <a:endParaRPr lang="en-US" sz="1200" b="0">
              <a:solidFill>
                <a:schemeClr val="tx1"/>
              </a:solidFill>
              <a:latin typeface="Arial" charset="0"/>
            </a:endParaRPr>
          </a:p>
        </p:txBody>
      </p:sp>
      <p:sp>
        <p:nvSpPr>
          <p:cNvPr id="70659" name="Rectangle 2"/>
          <p:cNvSpPr>
            <a:spLocks noRo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9DBCEE40-BF79-CF47-A222-8CB7B00CAD72}" type="slidenum">
              <a:rPr lang="en-US" sz="1200" b="0">
                <a:solidFill>
                  <a:schemeClr val="tx1"/>
                </a:solidFill>
                <a:latin typeface="Arial" charset="0"/>
              </a:rPr>
              <a:pPr eaLnBrk="1" hangingPunct="1"/>
              <a:t>16</a:t>
            </a:fld>
            <a:endParaRPr lang="en-US" sz="1200" b="0">
              <a:solidFill>
                <a:schemeClr val="tx1"/>
              </a:solidFill>
              <a:latin typeface="Arial" charset="0"/>
            </a:endParaRPr>
          </a:p>
        </p:txBody>
      </p:sp>
      <p:sp>
        <p:nvSpPr>
          <p:cNvPr id="72707" name="Rectangle 2"/>
          <p:cNvSpPr>
            <a:spLocks noRo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7119D226-A225-D547-906D-21AD782407E3}" type="slidenum">
              <a:rPr lang="en-US" sz="1200" b="0">
                <a:solidFill>
                  <a:schemeClr val="tx1"/>
                </a:solidFill>
                <a:latin typeface="Arial" charset="0"/>
              </a:rPr>
              <a:pPr eaLnBrk="1" hangingPunct="1"/>
              <a:t>17</a:t>
            </a:fld>
            <a:endParaRPr lang="en-US" sz="1200" b="0">
              <a:solidFill>
                <a:schemeClr val="tx1"/>
              </a:solidFill>
              <a:latin typeface="Arial" charset="0"/>
            </a:endParaRPr>
          </a:p>
        </p:txBody>
      </p:sp>
      <p:sp>
        <p:nvSpPr>
          <p:cNvPr id="74755" name="Rectangle 2"/>
          <p:cNvSpPr>
            <a:spLocks noRo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D092E54B-9797-4D41-A159-0246EB047A43}" type="slidenum">
              <a:rPr lang="en-US" sz="1200" b="0">
                <a:solidFill>
                  <a:schemeClr val="tx1"/>
                </a:solidFill>
                <a:latin typeface="Arial" charset="0"/>
              </a:rPr>
              <a:pPr eaLnBrk="1" hangingPunct="1"/>
              <a:t>18</a:t>
            </a:fld>
            <a:endParaRPr lang="en-US" sz="1200" b="0">
              <a:solidFill>
                <a:schemeClr val="tx1"/>
              </a:solidFill>
              <a:latin typeface="Arial" charset="0"/>
            </a:endParaRPr>
          </a:p>
        </p:txBody>
      </p:sp>
      <p:sp>
        <p:nvSpPr>
          <p:cNvPr id="76803" name="Rectangle 2"/>
          <p:cNvSpPr>
            <a:spLocks noRo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51051461-72F7-074F-8AAC-D0551A735D6F}" type="slidenum">
              <a:rPr lang="en-US" sz="1200" b="0">
                <a:solidFill>
                  <a:schemeClr val="tx1"/>
                </a:solidFill>
                <a:latin typeface="Arial" charset="0"/>
              </a:rPr>
              <a:pPr eaLnBrk="1" hangingPunct="1"/>
              <a:t>19</a:t>
            </a:fld>
            <a:endParaRPr lang="en-US" sz="1200" b="0">
              <a:solidFill>
                <a:schemeClr val="tx1"/>
              </a:solidFill>
              <a:latin typeface="Arial" charset="0"/>
            </a:endParaRPr>
          </a:p>
        </p:txBody>
      </p:sp>
      <p:sp>
        <p:nvSpPr>
          <p:cNvPr id="78851" name="Rectangle 2"/>
          <p:cNvSpPr>
            <a:spLocks noRo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114829E6-B302-CF40-B7FB-53188284DA14}" type="slidenum">
              <a:rPr lang="en-US" sz="1200" b="0">
                <a:solidFill>
                  <a:schemeClr val="tx1"/>
                </a:solidFill>
                <a:latin typeface="Arial" charset="0"/>
              </a:rPr>
              <a:pPr eaLnBrk="1" hangingPunct="1"/>
              <a:t>2</a:t>
            </a:fld>
            <a:endParaRPr lang="en-US" sz="1200" b="0">
              <a:solidFill>
                <a:schemeClr val="tx1"/>
              </a:solidFill>
              <a:latin typeface="Arial" charset="0"/>
            </a:endParaRPr>
          </a:p>
        </p:txBody>
      </p:sp>
      <p:sp>
        <p:nvSpPr>
          <p:cNvPr id="44035" name="Rectangle 2"/>
          <p:cNvSpPr>
            <a:spLocks noRo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ADF7D472-1254-984E-B002-6EDCD90BDDD8}" type="slidenum">
              <a:rPr lang="en-US" sz="1200" b="0">
                <a:solidFill>
                  <a:schemeClr val="tx1"/>
                </a:solidFill>
                <a:latin typeface="Arial" charset="0"/>
              </a:rPr>
              <a:pPr eaLnBrk="1" hangingPunct="1"/>
              <a:t>20</a:t>
            </a:fld>
            <a:endParaRPr lang="en-US" sz="1200" b="0">
              <a:solidFill>
                <a:schemeClr val="tx1"/>
              </a:solidFill>
              <a:latin typeface="Arial" charset="0"/>
            </a:endParaRPr>
          </a:p>
        </p:txBody>
      </p:sp>
      <p:sp>
        <p:nvSpPr>
          <p:cNvPr id="80899" name="Rectangle 2"/>
          <p:cNvSpPr>
            <a:spLocks noRo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78A883D3-43ED-E748-AA74-E190B2724539}" type="slidenum">
              <a:rPr lang="en-US" sz="1200" b="0">
                <a:solidFill>
                  <a:schemeClr val="tx1"/>
                </a:solidFill>
                <a:latin typeface="Arial" charset="0"/>
              </a:rPr>
              <a:pPr eaLnBrk="1" hangingPunct="1"/>
              <a:t>21</a:t>
            </a:fld>
            <a:endParaRPr lang="en-US" sz="1200" b="0">
              <a:solidFill>
                <a:schemeClr val="tx1"/>
              </a:solidFill>
              <a:latin typeface="Arial" charset="0"/>
            </a:endParaRPr>
          </a:p>
        </p:txBody>
      </p:sp>
      <p:sp>
        <p:nvSpPr>
          <p:cNvPr id="82947" name="Rectangle 2"/>
          <p:cNvSpPr>
            <a:spLocks noRo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2D3312AA-F3A2-024C-BDDB-5F2994347562}" type="slidenum">
              <a:rPr lang="en-US" sz="1200" b="0">
                <a:solidFill>
                  <a:schemeClr val="tx1"/>
                </a:solidFill>
                <a:latin typeface="Arial" charset="0"/>
              </a:rPr>
              <a:pPr eaLnBrk="1" hangingPunct="1"/>
              <a:t>22</a:t>
            </a:fld>
            <a:endParaRPr lang="en-US" sz="1200" b="0">
              <a:solidFill>
                <a:schemeClr val="tx1"/>
              </a:solidFill>
              <a:latin typeface="Arial" charset="0"/>
            </a:endParaRPr>
          </a:p>
        </p:txBody>
      </p:sp>
      <p:sp>
        <p:nvSpPr>
          <p:cNvPr id="84995" name="Rectangle 2"/>
          <p:cNvSpPr>
            <a:spLocks noRo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B2B76803-D2ED-EB46-8BBE-0765D7A212BE}" type="slidenum">
              <a:rPr lang="en-US" sz="1200" b="0">
                <a:solidFill>
                  <a:schemeClr val="tx1"/>
                </a:solidFill>
                <a:latin typeface="Arial" charset="0"/>
              </a:rPr>
              <a:pPr eaLnBrk="1" hangingPunct="1"/>
              <a:t>23</a:t>
            </a:fld>
            <a:endParaRPr lang="en-US" sz="1200" b="0">
              <a:solidFill>
                <a:schemeClr val="tx1"/>
              </a:solidFill>
              <a:latin typeface="Arial" charset="0"/>
            </a:endParaRPr>
          </a:p>
        </p:txBody>
      </p:sp>
      <p:sp>
        <p:nvSpPr>
          <p:cNvPr id="87043" name="Rectangle 2"/>
          <p:cNvSpPr>
            <a:spLocks noRo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DF519B67-1527-5F43-AFD9-59F07E592D2D}" type="slidenum">
              <a:rPr lang="en-US" sz="1200" b="0">
                <a:solidFill>
                  <a:schemeClr val="tx1"/>
                </a:solidFill>
                <a:latin typeface="Arial" charset="0"/>
              </a:rPr>
              <a:pPr eaLnBrk="1" hangingPunct="1"/>
              <a:t>24</a:t>
            </a:fld>
            <a:endParaRPr lang="en-US" sz="1200" b="0">
              <a:solidFill>
                <a:schemeClr val="tx1"/>
              </a:solidFill>
              <a:latin typeface="Arial" charset="0"/>
            </a:endParaRPr>
          </a:p>
        </p:txBody>
      </p:sp>
      <p:sp>
        <p:nvSpPr>
          <p:cNvPr id="89091" name="Rectangle 2"/>
          <p:cNvSpPr>
            <a:spLocks noRo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F44B9937-D5F9-A34F-ABA4-3F8869774BF9}" type="slidenum">
              <a:rPr lang="en-US" sz="1200" b="0">
                <a:solidFill>
                  <a:schemeClr val="tx1"/>
                </a:solidFill>
                <a:latin typeface="Arial" charset="0"/>
              </a:rPr>
              <a:pPr eaLnBrk="1" hangingPunct="1"/>
              <a:t>25</a:t>
            </a:fld>
            <a:endParaRPr lang="en-US" sz="1200" b="0">
              <a:solidFill>
                <a:schemeClr val="tx1"/>
              </a:solidFill>
              <a:latin typeface="Arial" charset="0"/>
            </a:endParaRPr>
          </a:p>
        </p:txBody>
      </p:sp>
      <p:sp>
        <p:nvSpPr>
          <p:cNvPr id="91139" name="Rectangle 2"/>
          <p:cNvSpPr>
            <a:spLocks noRo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EDA15F5C-7D19-A149-B561-54961517007F}" type="slidenum">
              <a:rPr lang="en-US" sz="1200" b="0">
                <a:solidFill>
                  <a:schemeClr val="tx1"/>
                </a:solidFill>
                <a:latin typeface="Arial" charset="0"/>
              </a:rPr>
              <a:pPr eaLnBrk="1" hangingPunct="1"/>
              <a:t>26</a:t>
            </a:fld>
            <a:endParaRPr lang="en-US" sz="1200" b="0">
              <a:solidFill>
                <a:schemeClr val="tx1"/>
              </a:solidFill>
              <a:latin typeface="Arial" charset="0"/>
            </a:endParaRPr>
          </a:p>
        </p:txBody>
      </p:sp>
      <p:sp>
        <p:nvSpPr>
          <p:cNvPr id="93187" name="Rectangle 2"/>
          <p:cNvSpPr>
            <a:spLocks noRo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FE668463-7F19-C14A-8343-846B308A2802}" type="slidenum">
              <a:rPr lang="en-US" sz="1200" b="0">
                <a:solidFill>
                  <a:schemeClr val="tx1"/>
                </a:solidFill>
                <a:latin typeface="Arial" charset="0"/>
              </a:rPr>
              <a:pPr eaLnBrk="1" hangingPunct="1"/>
              <a:t>27</a:t>
            </a:fld>
            <a:endParaRPr lang="en-US" sz="1200" b="0">
              <a:solidFill>
                <a:schemeClr val="tx1"/>
              </a:solidFill>
              <a:latin typeface="Arial" charset="0"/>
            </a:endParaRPr>
          </a:p>
        </p:txBody>
      </p:sp>
      <p:sp>
        <p:nvSpPr>
          <p:cNvPr id="95235" name="Rectangle 2"/>
          <p:cNvSpPr>
            <a:spLocks noRo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95873C90-178D-5F4C-914F-4C637B7BF8ED}" type="slidenum">
              <a:rPr lang="en-US" sz="1200" b="0">
                <a:solidFill>
                  <a:schemeClr val="tx1"/>
                </a:solidFill>
                <a:latin typeface="Arial" charset="0"/>
              </a:rPr>
              <a:pPr eaLnBrk="1" hangingPunct="1"/>
              <a:t>28</a:t>
            </a:fld>
            <a:endParaRPr lang="en-US" sz="1200" b="0">
              <a:solidFill>
                <a:schemeClr val="tx1"/>
              </a:solidFill>
              <a:latin typeface="Arial" charset="0"/>
            </a:endParaRPr>
          </a:p>
        </p:txBody>
      </p:sp>
      <p:sp>
        <p:nvSpPr>
          <p:cNvPr id="97283" name="Rectangle 2"/>
          <p:cNvSpPr>
            <a:spLocks noRo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64409FF3-B72A-F741-A361-D88BC6E213B4}" type="slidenum">
              <a:rPr lang="en-US" sz="1200" b="0">
                <a:solidFill>
                  <a:schemeClr val="tx1"/>
                </a:solidFill>
                <a:latin typeface="Arial" charset="0"/>
              </a:rPr>
              <a:pPr eaLnBrk="1" hangingPunct="1"/>
              <a:t>29</a:t>
            </a:fld>
            <a:endParaRPr lang="en-US" sz="1200" b="0">
              <a:solidFill>
                <a:schemeClr val="tx1"/>
              </a:solidFill>
              <a:latin typeface="Arial" charset="0"/>
            </a:endParaRPr>
          </a:p>
        </p:txBody>
      </p:sp>
      <p:sp>
        <p:nvSpPr>
          <p:cNvPr id="99331" name="Rectangle 2"/>
          <p:cNvSpPr>
            <a:spLocks noRo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24E8FB04-B484-5B48-BBE8-FA52CC1F2935}" type="slidenum">
              <a:rPr lang="en-US" sz="1200" b="0">
                <a:solidFill>
                  <a:schemeClr val="tx1"/>
                </a:solidFill>
                <a:latin typeface="Arial" charset="0"/>
              </a:rPr>
              <a:pPr eaLnBrk="1" hangingPunct="1"/>
              <a:t>3</a:t>
            </a:fld>
            <a:endParaRPr lang="en-US" sz="1200" b="0">
              <a:solidFill>
                <a:schemeClr val="tx1"/>
              </a:solidFill>
              <a:latin typeface="Arial" charset="0"/>
            </a:endParaRPr>
          </a:p>
        </p:txBody>
      </p:sp>
      <p:sp>
        <p:nvSpPr>
          <p:cNvPr id="46083" name="Rectangle 2"/>
          <p:cNvSpPr>
            <a:spLocks noRo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92FD24DA-0C81-CB4B-BB96-E178A34D6D95}" type="slidenum">
              <a:rPr lang="en-US" sz="1200" b="0">
                <a:solidFill>
                  <a:schemeClr val="tx1"/>
                </a:solidFill>
                <a:latin typeface="Arial" charset="0"/>
              </a:rPr>
              <a:pPr eaLnBrk="1" hangingPunct="1"/>
              <a:t>30</a:t>
            </a:fld>
            <a:endParaRPr lang="en-US" sz="1200" b="0">
              <a:solidFill>
                <a:schemeClr val="tx1"/>
              </a:solidFill>
              <a:latin typeface="Arial" charset="0"/>
            </a:endParaRPr>
          </a:p>
        </p:txBody>
      </p:sp>
      <p:sp>
        <p:nvSpPr>
          <p:cNvPr id="101379" name="Rectangle 2"/>
          <p:cNvSpPr>
            <a:spLocks noRo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6E094A21-A785-174F-A6C3-5EDD5BB5377F}" type="slidenum">
              <a:rPr lang="en-US" sz="1200" b="0">
                <a:solidFill>
                  <a:schemeClr val="tx1"/>
                </a:solidFill>
                <a:latin typeface="Arial" charset="0"/>
              </a:rPr>
              <a:pPr eaLnBrk="1" hangingPunct="1"/>
              <a:t>31</a:t>
            </a:fld>
            <a:endParaRPr lang="en-US" sz="1200" b="0">
              <a:solidFill>
                <a:schemeClr val="tx1"/>
              </a:solidFill>
              <a:latin typeface="Arial" charset="0"/>
            </a:endParaRPr>
          </a:p>
        </p:txBody>
      </p:sp>
      <p:sp>
        <p:nvSpPr>
          <p:cNvPr id="103427" name="Rectangle 2"/>
          <p:cNvSpPr>
            <a:spLocks noRo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D72109E6-89B2-D842-9D8C-37024AD7A0DA}" type="slidenum">
              <a:rPr lang="en-US" sz="1200" b="0">
                <a:solidFill>
                  <a:schemeClr val="tx1"/>
                </a:solidFill>
                <a:latin typeface="Arial" charset="0"/>
              </a:rPr>
              <a:pPr eaLnBrk="1" hangingPunct="1"/>
              <a:t>32</a:t>
            </a:fld>
            <a:endParaRPr lang="en-US" sz="1200" b="0">
              <a:solidFill>
                <a:schemeClr val="tx1"/>
              </a:solidFill>
              <a:latin typeface="Arial" charset="0"/>
            </a:endParaRPr>
          </a:p>
        </p:txBody>
      </p:sp>
      <p:sp>
        <p:nvSpPr>
          <p:cNvPr id="105475" name="Rectangle 2"/>
          <p:cNvSpPr>
            <a:spLocks noRo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3F6BBA5C-B6AD-334A-A3DC-036C2E1A41C9}" type="slidenum">
              <a:rPr lang="en-US" sz="1200" b="0">
                <a:solidFill>
                  <a:schemeClr val="tx1"/>
                </a:solidFill>
                <a:latin typeface="Arial" charset="0"/>
              </a:rPr>
              <a:pPr eaLnBrk="1" hangingPunct="1"/>
              <a:t>33</a:t>
            </a:fld>
            <a:endParaRPr lang="en-US" sz="1200" b="0">
              <a:solidFill>
                <a:schemeClr val="tx1"/>
              </a:solidFill>
              <a:latin typeface="Arial" charset="0"/>
            </a:endParaRPr>
          </a:p>
        </p:txBody>
      </p:sp>
      <p:sp>
        <p:nvSpPr>
          <p:cNvPr id="107523" name="Rectangle 2"/>
          <p:cNvSpPr>
            <a:spLocks noRo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800">
                <a:latin typeface="Times" charset="0"/>
                <a:ea typeface="ＭＳ Ｐゴシック" charset="0"/>
                <a:cs typeface="ＭＳ Ｐゴシック" charset="0"/>
              </a:rPr>
              <a:t>trans. H. Rackham, Loeb Classical Library [London: Heinemann/Cambridge, MA: Harvard Univ. Press, 1969], 5.15, 73</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B5D2CB46-F5CE-1044-BB86-1B7749ABAB51}" type="slidenum">
              <a:rPr lang="en-US" sz="1200" b="0">
                <a:solidFill>
                  <a:schemeClr val="tx1"/>
                </a:solidFill>
                <a:latin typeface="Arial" charset="0"/>
              </a:rPr>
              <a:pPr eaLnBrk="1" hangingPunct="1"/>
              <a:t>34</a:t>
            </a:fld>
            <a:endParaRPr lang="en-US" sz="1200" b="0">
              <a:solidFill>
                <a:schemeClr val="tx1"/>
              </a:solidFill>
              <a:latin typeface="Arial" charset="0"/>
            </a:endParaRPr>
          </a:p>
        </p:txBody>
      </p:sp>
      <p:sp>
        <p:nvSpPr>
          <p:cNvPr id="109571" name="Rectangle 2"/>
          <p:cNvSpPr>
            <a:spLocks noChangeArrowheads="1" noTextEdit="1"/>
          </p:cNvSpPr>
          <p:nvPr>
            <p:ph type="sldImg"/>
          </p:nvPr>
        </p:nvSpPr>
        <p:spPr>
          <a:solidFill>
            <a:srgbClr val="FFFFFF"/>
          </a:solidFill>
          <a:ln/>
        </p:spPr>
      </p:sp>
      <p:sp>
        <p:nvSpPr>
          <p:cNvPr id="109572"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A60AC566-B4FE-3E4B-965B-B9CF27043C5A}" type="slidenum">
              <a:rPr lang="en-US" sz="1200" b="0">
                <a:solidFill>
                  <a:schemeClr val="tx1"/>
                </a:solidFill>
                <a:latin typeface="Arial" charset="0"/>
              </a:rPr>
              <a:pPr eaLnBrk="1" hangingPunct="1"/>
              <a:t>35</a:t>
            </a:fld>
            <a:endParaRPr lang="en-US" sz="1200" b="0">
              <a:solidFill>
                <a:schemeClr val="tx1"/>
              </a:solidFill>
              <a:latin typeface="Arial" charset="0"/>
            </a:endParaRPr>
          </a:p>
        </p:txBody>
      </p:sp>
      <p:sp>
        <p:nvSpPr>
          <p:cNvPr id="111619" name="Rectangle 2"/>
          <p:cNvSpPr>
            <a:spLocks noRo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FCD433E4-F666-B84E-9BD0-7930E56C608E}" type="slidenum">
              <a:rPr lang="en-US" sz="1200" b="0">
                <a:solidFill>
                  <a:schemeClr val="tx1"/>
                </a:solidFill>
                <a:latin typeface="Arial" charset="0"/>
              </a:rPr>
              <a:pPr eaLnBrk="1" hangingPunct="1"/>
              <a:t>36</a:t>
            </a:fld>
            <a:endParaRPr lang="en-US" sz="1200" b="0">
              <a:solidFill>
                <a:schemeClr val="tx1"/>
              </a:solidFill>
              <a:latin typeface="Arial" charset="0"/>
            </a:endParaRPr>
          </a:p>
        </p:txBody>
      </p:sp>
      <p:sp>
        <p:nvSpPr>
          <p:cNvPr id="113667" name="Rectangle 2"/>
          <p:cNvSpPr>
            <a:spLocks noRo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1C125FBB-F2CA-514B-AD1D-0F237B50781D}" type="slidenum">
              <a:rPr lang="en-US" sz="1200" b="0">
                <a:solidFill>
                  <a:schemeClr val="tx1"/>
                </a:solidFill>
                <a:latin typeface="Arial" charset="0"/>
              </a:rPr>
              <a:pPr eaLnBrk="1" hangingPunct="1"/>
              <a:t>37</a:t>
            </a:fld>
            <a:endParaRPr lang="en-US" sz="1200" b="0">
              <a:solidFill>
                <a:schemeClr val="tx1"/>
              </a:solidFill>
              <a:latin typeface="Arial" charset="0"/>
            </a:endParaRPr>
          </a:p>
        </p:txBody>
      </p:sp>
      <p:sp>
        <p:nvSpPr>
          <p:cNvPr id="115715" name="Rectangle 2"/>
          <p:cNvSpPr>
            <a:spLocks noRo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B027B5FB-804E-0E46-A3BE-F0E1A7E797CD}" type="slidenum">
              <a:rPr lang="en-US" sz="1200" b="0">
                <a:solidFill>
                  <a:schemeClr val="tx1"/>
                </a:solidFill>
                <a:latin typeface="Arial" charset="0"/>
              </a:rPr>
              <a:pPr eaLnBrk="1" hangingPunct="1"/>
              <a:t>38</a:t>
            </a:fld>
            <a:endParaRPr lang="en-US" sz="1200" b="0">
              <a:solidFill>
                <a:schemeClr val="tx1"/>
              </a:solidFill>
              <a:latin typeface="Arial" charset="0"/>
            </a:endParaRPr>
          </a:p>
        </p:txBody>
      </p:sp>
      <p:sp>
        <p:nvSpPr>
          <p:cNvPr id="117763" name="Rectangle 2"/>
          <p:cNvSpPr>
            <a:spLocks noRo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F93C078F-1088-AD4D-A002-DEAD53BA738B}" type="slidenum">
              <a:rPr lang="en-US" sz="1200" b="0">
                <a:solidFill>
                  <a:schemeClr val="tx1"/>
                </a:solidFill>
                <a:latin typeface="Arial" charset="0"/>
              </a:rPr>
              <a:pPr eaLnBrk="1" hangingPunct="1"/>
              <a:t>39</a:t>
            </a:fld>
            <a:endParaRPr lang="en-US" sz="1200" b="0">
              <a:solidFill>
                <a:schemeClr val="tx1"/>
              </a:solidFill>
              <a:latin typeface="Arial" charset="0"/>
            </a:endParaRPr>
          </a:p>
        </p:txBody>
      </p:sp>
      <p:sp>
        <p:nvSpPr>
          <p:cNvPr id="119811" name="Rectangle 2"/>
          <p:cNvSpPr>
            <a:spLocks noRot="1" noChangeArrowheads="1" noTextEdit="1"/>
          </p:cNvSpPr>
          <p:nvPr>
            <p:ph type="sldImg"/>
          </p:nvPr>
        </p:nvSpPr>
        <p:spPr>
          <a:ln/>
        </p:spPr>
      </p:sp>
      <p:sp>
        <p:nvSpPr>
          <p:cNvPr id="1198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5F60323A-D332-D343-AF91-6C23DFD9EAEF}" type="slidenum">
              <a:rPr lang="en-US" sz="1200" b="0">
                <a:solidFill>
                  <a:schemeClr val="tx1"/>
                </a:solidFill>
                <a:latin typeface="Arial" charset="0"/>
              </a:rPr>
              <a:pPr eaLnBrk="1" hangingPunct="1"/>
              <a:t>4</a:t>
            </a:fld>
            <a:endParaRPr lang="en-US" sz="1200" b="0">
              <a:solidFill>
                <a:schemeClr val="tx1"/>
              </a:solidFill>
              <a:latin typeface="Arial" charset="0"/>
            </a:endParaRPr>
          </a:p>
        </p:txBody>
      </p:sp>
      <p:sp>
        <p:nvSpPr>
          <p:cNvPr id="48131" name="Rectangle 2"/>
          <p:cNvSpPr>
            <a:spLocks noRo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CA13FDF5-AA9C-F34A-82C8-38580F0EB47B}" type="slidenum">
              <a:rPr lang="en-US" sz="1200" b="0">
                <a:solidFill>
                  <a:schemeClr val="tx1"/>
                </a:solidFill>
                <a:latin typeface="Arial" charset="0"/>
              </a:rPr>
              <a:pPr eaLnBrk="1" hangingPunct="1"/>
              <a:t>40</a:t>
            </a:fld>
            <a:endParaRPr lang="en-US" sz="1200" b="0">
              <a:solidFill>
                <a:schemeClr val="tx1"/>
              </a:solidFill>
              <a:latin typeface="Arial" charset="0"/>
            </a:endParaRPr>
          </a:p>
        </p:txBody>
      </p:sp>
      <p:sp>
        <p:nvSpPr>
          <p:cNvPr id="121859" name="Rectangle 2"/>
          <p:cNvSpPr>
            <a:spLocks noRot="1" noChangeArrowheads="1" noTextEdit="1"/>
          </p:cNvSpPr>
          <p:nvPr>
            <p:ph type="sldImg"/>
          </p:nvPr>
        </p:nvSpPr>
        <p:spPr>
          <a:ln/>
        </p:spPr>
      </p:sp>
      <p:sp>
        <p:nvSpPr>
          <p:cNvPr id="121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EB46477F-008D-6449-9749-471492A56CE0}" type="slidenum">
              <a:rPr lang="en-US" sz="1200" b="0">
                <a:solidFill>
                  <a:schemeClr val="tx1"/>
                </a:solidFill>
                <a:latin typeface="Arial" charset="0"/>
              </a:rPr>
              <a:pPr eaLnBrk="1" hangingPunct="1"/>
              <a:t>41</a:t>
            </a:fld>
            <a:endParaRPr lang="en-US" sz="1200" b="0">
              <a:solidFill>
                <a:schemeClr val="tx1"/>
              </a:solidFill>
              <a:latin typeface="Arial" charset="0"/>
            </a:endParaRPr>
          </a:p>
        </p:txBody>
      </p:sp>
      <p:sp>
        <p:nvSpPr>
          <p:cNvPr id="123907" name="Rectangle 2"/>
          <p:cNvSpPr>
            <a:spLocks noRot="1" noChangeArrowheads="1" noTextEdit="1"/>
          </p:cNvSpPr>
          <p:nvPr>
            <p:ph type="sldImg"/>
          </p:nvPr>
        </p:nvSpPr>
        <p:spPr>
          <a:ln/>
        </p:spPr>
      </p:sp>
      <p:sp>
        <p:nvSpPr>
          <p:cNvPr id="123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B7128CC4-4507-6343-89E8-91C4737A6955}" type="slidenum">
              <a:rPr lang="en-US" sz="1200" b="0">
                <a:solidFill>
                  <a:schemeClr val="tx1"/>
                </a:solidFill>
                <a:latin typeface="Arial" charset="0"/>
              </a:rPr>
              <a:pPr eaLnBrk="1" hangingPunct="1"/>
              <a:t>42</a:t>
            </a:fld>
            <a:endParaRPr lang="en-US" sz="1200" b="0">
              <a:solidFill>
                <a:schemeClr val="tx1"/>
              </a:solidFill>
              <a:latin typeface="Arial" charset="0"/>
            </a:endParaRPr>
          </a:p>
        </p:txBody>
      </p:sp>
      <p:sp>
        <p:nvSpPr>
          <p:cNvPr id="125955" name="Rectangle 2"/>
          <p:cNvSpPr>
            <a:spLocks noRot="1" noChangeArrowheads="1" noTextEdit="1"/>
          </p:cNvSpPr>
          <p:nvPr>
            <p:ph type="sldImg"/>
          </p:nvPr>
        </p:nvSpPr>
        <p:spPr>
          <a:ln/>
        </p:spPr>
      </p:sp>
      <p:sp>
        <p:nvSpPr>
          <p:cNvPr id="125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B3EEB8BF-2316-E349-85D8-85FF4841056D}" type="slidenum">
              <a:rPr lang="en-US" sz="1200" b="0">
                <a:solidFill>
                  <a:schemeClr val="tx1"/>
                </a:solidFill>
                <a:latin typeface="Arial" charset="0"/>
              </a:rPr>
              <a:pPr eaLnBrk="1" hangingPunct="1"/>
              <a:t>43</a:t>
            </a:fld>
            <a:endParaRPr lang="en-US" sz="1200" b="0">
              <a:solidFill>
                <a:schemeClr val="tx1"/>
              </a:solidFill>
              <a:latin typeface="Arial" charset="0"/>
            </a:endParaRPr>
          </a:p>
        </p:txBody>
      </p:sp>
      <p:sp>
        <p:nvSpPr>
          <p:cNvPr id="128003" name="Rectangle 2"/>
          <p:cNvSpPr>
            <a:spLocks noRot="1"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7D083BC4-4062-CC45-9370-F4A5923B7360}" type="slidenum">
              <a:rPr lang="en-US" sz="1200" b="0">
                <a:solidFill>
                  <a:schemeClr val="tx1"/>
                </a:solidFill>
                <a:latin typeface="Arial" charset="0"/>
              </a:rPr>
              <a:pPr eaLnBrk="1" hangingPunct="1"/>
              <a:t>44</a:t>
            </a:fld>
            <a:endParaRPr lang="en-US" sz="1200" b="0">
              <a:solidFill>
                <a:schemeClr val="tx1"/>
              </a:solidFill>
              <a:latin typeface="Arial" charset="0"/>
            </a:endParaRPr>
          </a:p>
        </p:txBody>
      </p:sp>
      <p:sp>
        <p:nvSpPr>
          <p:cNvPr id="130051" name="Rectangle 2"/>
          <p:cNvSpPr>
            <a:spLocks noRot="1" noChangeArrowheads="1" noTextEdit="1"/>
          </p:cNvSpPr>
          <p:nvPr>
            <p:ph type="sldImg"/>
          </p:nvPr>
        </p:nvSpPr>
        <p:spPr>
          <a:ln/>
        </p:spPr>
      </p:sp>
      <p:sp>
        <p:nvSpPr>
          <p:cNvPr id="130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698ADB2D-8FFE-404B-92DB-4D9A31E7551E}" type="slidenum">
              <a:rPr lang="en-US" sz="1200" b="0">
                <a:solidFill>
                  <a:schemeClr val="tx1"/>
                </a:solidFill>
                <a:latin typeface="Arial" charset="0"/>
              </a:rPr>
              <a:pPr eaLnBrk="1" hangingPunct="1"/>
              <a:t>45</a:t>
            </a:fld>
            <a:endParaRPr lang="en-US" sz="1200" b="0">
              <a:solidFill>
                <a:schemeClr val="tx1"/>
              </a:solidFill>
              <a:latin typeface="Arial" charset="0"/>
            </a:endParaRPr>
          </a:p>
        </p:txBody>
      </p:sp>
      <p:sp>
        <p:nvSpPr>
          <p:cNvPr id="132099" name="Rectangle 2"/>
          <p:cNvSpPr>
            <a:spLocks noRot="1" noChangeArrowheads="1" noTextEdit="1"/>
          </p:cNvSpPr>
          <p:nvPr>
            <p:ph type="sldImg"/>
          </p:nvPr>
        </p:nvSpPr>
        <p:spPr>
          <a:ln/>
        </p:spPr>
      </p:sp>
      <p:sp>
        <p:nvSpPr>
          <p:cNvPr id="132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89417B0D-FB8B-7143-80C1-663425EB42FF}" type="slidenum">
              <a:rPr lang="en-US" sz="1200" b="0">
                <a:solidFill>
                  <a:schemeClr val="tx1"/>
                </a:solidFill>
                <a:latin typeface="Arial" charset="0"/>
              </a:rPr>
              <a:pPr eaLnBrk="1" hangingPunct="1"/>
              <a:t>46</a:t>
            </a:fld>
            <a:endParaRPr lang="en-US" sz="1200" b="0">
              <a:solidFill>
                <a:schemeClr val="tx1"/>
              </a:solidFill>
              <a:latin typeface="Arial" charset="0"/>
            </a:endParaRPr>
          </a:p>
        </p:txBody>
      </p:sp>
      <p:sp>
        <p:nvSpPr>
          <p:cNvPr id="134147" name="Rectangle 2"/>
          <p:cNvSpPr>
            <a:spLocks noRot="1" noChangeArrowheads="1" noTextEdit="1"/>
          </p:cNvSpPr>
          <p:nvPr>
            <p:ph type="sldImg"/>
          </p:nvPr>
        </p:nvSpPr>
        <p:spPr>
          <a:ln/>
        </p:spPr>
      </p:sp>
      <p:sp>
        <p:nvSpPr>
          <p:cNvPr id="134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F74DC435-6EA1-EE42-8B7E-BAC4AAC6E615}" type="slidenum">
              <a:rPr lang="en-US" sz="1200" b="0">
                <a:solidFill>
                  <a:schemeClr val="tx1"/>
                </a:solidFill>
                <a:latin typeface="Arial" charset="0"/>
              </a:rPr>
              <a:pPr eaLnBrk="1" hangingPunct="1"/>
              <a:t>47</a:t>
            </a:fld>
            <a:endParaRPr lang="en-US" sz="1200" b="0">
              <a:solidFill>
                <a:schemeClr val="tx1"/>
              </a:solidFill>
              <a:latin typeface="Arial" charset="0"/>
            </a:endParaRPr>
          </a:p>
        </p:txBody>
      </p:sp>
      <p:sp>
        <p:nvSpPr>
          <p:cNvPr id="136195" name="Rectangle 2"/>
          <p:cNvSpPr>
            <a:spLocks noRot="1" noChangeArrowheads="1" noTextEdit="1"/>
          </p:cNvSpPr>
          <p:nvPr>
            <p:ph type="sldImg"/>
          </p:nvPr>
        </p:nvSpPr>
        <p:spPr>
          <a:ln/>
        </p:spPr>
      </p:sp>
      <p:sp>
        <p:nvSpPr>
          <p:cNvPr id="136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28542B68-CBC2-3747-B92E-36CD276F1A4B}" type="slidenum">
              <a:rPr lang="en-US" sz="1200" b="0">
                <a:solidFill>
                  <a:schemeClr val="tx1"/>
                </a:solidFill>
                <a:latin typeface="Arial" charset="0"/>
              </a:rPr>
              <a:pPr eaLnBrk="1" hangingPunct="1"/>
              <a:t>48</a:t>
            </a:fld>
            <a:endParaRPr lang="en-US" sz="1200" b="0">
              <a:solidFill>
                <a:schemeClr val="tx1"/>
              </a:solidFill>
              <a:latin typeface="Arial" charset="0"/>
            </a:endParaRPr>
          </a:p>
        </p:txBody>
      </p:sp>
      <p:sp>
        <p:nvSpPr>
          <p:cNvPr id="138243" name="Rectangle 2"/>
          <p:cNvSpPr>
            <a:spLocks noRot="1" noChangeArrowheads="1" noTextEdit="1"/>
          </p:cNvSpPr>
          <p:nvPr>
            <p:ph type="sldImg"/>
          </p:nvPr>
        </p:nvSpPr>
        <p:spPr>
          <a:ln/>
        </p:spPr>
      </p:sp>
      <p:sp>
        <p:nvSpPr>
          <p:cNvPr id="138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38AB086A-D0EE-A047-8A0F-16CB223CD696}" type="slidenum">
              <a:rPr lang="en-US" sz="1200" b="0">
                <a:solidFill>
                  <a:schemeClr val="tx1"/>
                </a:solidFill>
                <a:latin typeface="Arial" charset="0"/>
              </a:rPr>
              <a:pPr eaLnBrk="1" hangingPunct="1"/>
              <a:t>49</a:t>
            </a:fld>
            <a:endParaRPr lang="en-US" sz="1200" b="0">
              <a:solidFill>
                <a:schemeClr val="tx1"/>
              </a:solidFill>
              <a:latin typeface="Arial" charset="0"/>
            </a:endParaRPr>
          </a:p>
        </p:txBody>
      </p:sp>
      <p:sp>
        <p:nvSpPr>
          <p:cNvPr id="140291" name="Rectangle 2"/>
          <p:cNvSpPr>
            <a:spLocks noRot="1" noChangeArrowheads="1" noTextEdit="1"/>
          </p:cNvSpPr>
          <p:nvPr>
            <p:ph type="sldImg"/>
          </p:nvPr>
        </p:nvSpPr>
        <p:spPr>
          <a:ln/>
        </p:spPr>
      </p:sp>
      <p:sp>
        <p:nvSpPr>
          <p:cNvPr id="140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641B170D-4012-C146-AFE5-FC4E73FA92E4}" type="slidenum">
              <a:rPr lang="en-US" sz="1200" b="0">
                <a:solidFill>
                  <a:schemeClr val="tx1"/>
                </a:solidFill>
                <a:latin typeface="Arial" charset="0"/>
              </a:rPr>
              <a:pPr eaLnBrk="1" hangingPunct="1"/>
              <a:t>5</a:t>
            </a:fld>
            <a:endParaRPr lang="en-US" sz="1200" b="0">
              <a:solidFill>
                <a:schemeClr val="tx1"/>
              </a:solidFill>
              <a:latin typeface="Arial" charset="0"/>
            </a:endParaRPr>
          </a:p>
        </p:txBody>
      </p:sp>
      <p:sp>
        <p:nvSpPr>
          <p:cNvPr id="50179" name="Rectangle 2"/>
          <p:cNvSpPr>
            <a:spLocks noRo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A767D639-E934-2C49-942F-72E73A7E652D}" type="slidenum">
              <a:rPr lang="en-US" sz="1200" b="0">
                <a:solidFill>
                  <a:schemeClr val="tx1"/>
                </a:solidFill>
                <a:latin typeface="Arial" charset="0"/>
              </a:rPr>
              <a:pPr eaLnBrk="1" hangingPunct="1"/>
              <a:t>50</a:t>
            </a:fld>
            <a:endParaRPr lang="en-US" sz="1200" b="0">
              <a:solidFill>
                <a:schemeClr val="tx1"/>
              </a:solidFill>
              <a:latin typeface="Arial" charset="0"/>
            </a:endParaRPr>
          </a:p>
        </p:txBody>
      </p:sp>
      <p:sp>
        <p:nvSpPr>
          <p:cNvPr id="142339" name="Rectangle 2"/>
          <p:cNvSpPr>
            <a:spLocks noRot="1" noChangeArrowheads="1" noTextEdit="1"/>
          </p:cNvSpPr>
          <p:nvPr>
            <p:ph type="sldImg"/>
          </p:nvPr>
        </p:nvSpPr>
        <p:spPr>
          <a:ln/>
        </p:spPr>
      </p:sp>
      <p:sp>
        <p:nvSpPr>
          <p:cNvPr id="142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5B9EDD6E-53EA-FA41-9F6C-A9DAD22163FE}" type="slidenum">
              <a:rPr lang="en-US" sz="1200" b="0">
                <a:solidFill>
                  <a:schemeClr val="tx1"/>
                </a:solidFill>
                <a:latin typeface="Arial" charset="0"/>
              </a:rPr>
              <a:pPr eaLnBrk="1" hangingPunct="1"/>
              <a:t>51</a:t>
            </a:fld>
            <a:endParaRPr lang="en-US" sz="1200" b="0">
              <a:solidFill>
                <a:schemeClr val="tx1"/>
              </a:solidFill>
              <a:latin typeface="Arial" charset="0"/>
            </a:endParaRPr>
          </a:p>
        </p:txBody>
      </p:sp>
      <p:sp>
        <p:nvSpPr>
          <p:cNvPr id="144387" name="Rectangle 2"/>
          <p:cNvSpPr>
            <a:spLocks noRot="1" noChangeArrowheads="1" noTextEdit="1"/>
          </p:cNvSpPr>
          <p:nvPr>
            <p:ph type="sldImg"/>
          </p:nvPr>
        </p:nvSpPr>
        <p:spPr>
          <a:ln/>
        </p:spPr>
      </p:sp>
      <p:sp>
        <p:nvSpPr>
          <p:cNvPr id="144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6EEABE47-59F9-BE4C-BC84-F724329C44CB}" type="slidenum">
              <a:rPr lang="en-US" sz="1200" b="0">
                <a:solidFill>
                  <a:schemeClr val="tx1"/>
                </a:solidFill>
                <a:latin typeface="Arial" charset="0"/>
              </a:rPr>
              <a:pPr eaLnBrk="1" hangingPunct="1"/>
              <a:t>52</a:t>
            </a:fld>
            <a:endParaRPr lang="en-US" sz="1200" b="0">
              <a:solidFill>
                <a:schemeClr val="tx1"/>
              </a:solidFill>
              <a:latin typeface="Arial" charset="0"/>
            </a:endParaRPr>
          </a:p>
        </p:txBody>
      </p:sp>
      <p:sp>
        <p:nvSpPr>
          <p:cNvPr id="146435" name="Rectangle 2"/>
          <p:cNvSpPr>
            <a:spLocks noRot="1" noChangeArrowheads="1" noTextEdit="1"/>
          </p:cNvSpPr>
          <p:nvPr>
            <p:ph type="sldImg"/>
          </p:nvPr>
        </p:nvSpPr>
        <p:spPr>
          <a:ln/>
        </p:spPr>
      </p:sp>
      <p:sp>
        <p:nvSpPr>
          <p:cNvPr id="146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0D815140-966E-DD46-8745-5A7D953E50C0}" type="slidenum">
              <a:rPr lang="en-US" sz="1200" b="0">
                <a:solidFill>
                  <a:schemeClr val="tx1"/>
                </a:solidFill>
                <a:latin typeface="Arial" charset="0"/>
              </a:rPr>
              <a:pPr eaLnBrk="1" hangingPunct="1"/>
              <a:t>53</a:t>
            </a:fld>
            <a:endParaRPr lang="en-US" sz="1200" b="0">
              <a:solidFill>
                <a:schemeClr val="tx1"/>
              </a:solidFill>
              <a:latin typeface="Arial" charset="0"/>
            </a:endParaRPr>
          </a:p>
        </p:txBody>
      </p:sp>
      <p:sp>
        <p:nvSpPr>
          <p:cNvPr id="148483" name="Rectangle 2"/>
          <p:cNvSpPr>
            <a:spLocks noRot="1" noChangeArrowheads="1" noTextEdit="1"/>
          </p:cNvSpPr>
          <p:nvPr>
            <p:ph type="sldImg"/>
          </p:nvPr>
        </p:nvSpPr>
        <p:spPr>
          <a:ln/>
        </p:spPr>
      </p:sp>
      <p:sp>
        <p:nvSpPr>
          <p:cNvPr id="148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697EE31B-E282-B848-A153-3AD9A231DC6A}" type="slidenum">
              <a:rPr lang="en-US" sz="1200" b="0">
                <a:solidFill>
                  <a:schemeClr val="tx1"/>
                </a:solidFill>
                <a:latin typeface="Arial" charset="0"/>
              </a:rPr>
              <a:pPr eaLnBrk="1" hangingPunct="1"/>
              <a:t>54</a:t>
            </a:fld>
            <a:endParaRPr lang="en-US" sz="1200" b="0">
              <a:solidFill>
                <a:schemeClr val="tx1"/>
              </a:solidFill>
              <a:latin typeface="Arial" charset="0"/>
            </a:endParaRPr>
          </a:p>
        </p:txBody>
      </p:sp>
      <p:sp>
        <p:nvSpPr>
          <p:cNvPr id="150531" name="Rectangle 2"/>
          <p:cNvSpPr>
            <a:spLocks noRot="1" noChangeArrowheads="1" noTextEdit="1"/>
          </p:cNvSpPr>
          <p:nvPr>
            <p:ph type="sldImg"/>
          </p:nvPr>
        </p:nvSpPr>
        <p:spPr>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AB64D35D-6DBB-CE47-8B89-B43EC7D3A26F}" type="slidenum">
              <a:rPr lang="en-US" sz="1200" b="0">
                <a:solidFill>
                  <a:schemeClr val="tx1"/>
                </a:solidFill>
                <a:latin typeface="Arial" charset="0"/>
              </a:rPr>
              <a:pPr eaLnBrk="1" hangingPunct="1"/>
              <a:t>55</a:t>
            </a:fld>
            <a:endParaRPr lang="en-US" sz="1200" b="0">
              <a:solidFill>
                <a:schemeClr val="tx1"/>
              </a:solidFill>
              <a:latin typeface="Arial" charset="0"/>
            </a:endParaRPr>
          </a:p>
        </p:txBody>
      </p:sp>
      <p:sp>
        <p:nvSpPr>
          <p:cNvPr id="152579" name="Rectangle 2"/>
          <p:cNvSpPr>
            <a:spLocks noRo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B2B7E7F9-EF21-C445-A339-EBDD5F3B3A92}" type="slidenum">
              <a:rPr lang="en-US" sz="1200" b="0">
                <a:solidFill>
                  <a:schemeClr val="tx1"/>
                </a:solidFill>
                <a:latin typeface="Arial" charset="0"/>
              </a:rPr>
              <a:pPr eaLnBrk="1" hangingPunct="1"/>
              <a:t>56</a:t>
            </a:fld>
            <a:endParaRPr lang="en-US" sz="1200" b="0">
              <a:solidFill>
                <a:schemeClr val="tx1"/>
              </a:solidFill>
              <a:latin typeface="Arial" charset="0"/>
            </a:endParaRPr>
          </a:p>
        </p:txBody>
      </p:sp>
      <p:sp>
        <p:nvSpPr>
          <p:cNvPr id="154627" name="Rectangle 2"/>
          <p:cNvSpPr>
            <a:spLocks noChangeArrowheads="1" noTextEdit="1"/>
          </p:cNvSpPr>
          <p:nvPr>
            <p:ph type="sldImg"/>
          </p:nvPr>
        </p:nvSpPr>
        <p:spPr>
          <a:solidFill>
            <a:srgbClr val="FFFFFF"/>
          </a:solidFill>
          <a:ln/>
        </p:spPr>
      </p:sp>
      <p:sp>
        <p:nvSpPr>
          <p:cNvPr id="154628" name="Rectangle 3"/>
          <p:cNvSpPr>
            <a:spLocks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C0162A3B-CA6B-4749-A195-3456EE634F18}" type="slidenum">
              <a:rPr lang="en-US" sz="1200" b="0">
                <a:solidFill>
                  <a:schemeClr val="tx1"/>
                </a:solidFill>
                <a:latin typeface="Arial" charset="0"/>
              </a:rPr>
              <a:pPr eaLnBrk="1" hangingPunct="1"/>
              <a:t>57</a:t>
            </a:fld>
            <a:endParaRPr lang="en-US" sz="1200" b="0">
              <a:solidFill>
                <a:schemeClr val="tx1"/>
              </a:solidFill>
              <a:latin typeface="Arial" charset="0"/>
            </a:endParaRPr>
          </a:p>
        </p:txBody>
      </p:sp>
      <p:sp>
        <p:nvSpPr>
          <p:cNvPr id="156675" name="Rectangle 2"/>
          <p:cNvSpPr>
            <a:spLocks noChangeArrowheads="1" noTextEdit="1"/>
          </p:cNvSpPr>
          <p:nvPr>
            <p:ph type="sldImg"/>
          </p:nvPr>
        </p:nvSpPr>
        <p:spPr>
          <a:solidFill>
            <a:srgbClr val="FFFFFF"/>
          </a:solidFill>
          <a:ln/>
        </p:spPr>
      </p:sp>
      <p:sp>
        <p:nvSpPr>
          <p:cNvPr id="156676"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98B33C4E-ECF4-1743-A7FE-C79CB355C78F}" type="slidenum">
              <a:rPr lang="en-US" sz="1200" b="0">
                <a:solidFill>
                  <a:schemeClr val="tx1"/>
                </a:solidFill>
                <a:latin typeface="Arial" charset="0"/>
              </a:rPr>
              <a:pPr eaLnBrk="1" hangingPunct="1"/>
              <a:t>58</a:t>
            </a:fld>
            <a:endParaRPr lang="en-US" sz="1200" b="0">
              <a:solidFill>
                <a:schemeClr val="tx1"/>
              </a:solidFill>
              <a:latin typeface="Arial" charset="0"/>
            </a:endParaRPr>
          </a:p>
        </p:txBody>
      </p:sp>
      <p:sp>
        <p:nvSpPr>
          <p:cNvPr id="158723" name="Rectangle 2"/>
          <p:cNvSpPr>
            <a:spLocks noRot="1" noChangeArrowheads="1" noTextEdit="1"/>
          </p:cNvSpPr>
          <p:nvPr>
            <p:ph type="sldImg"/>
          </p:nvPr>
        </p:nvSpPr>
        <p:spPr>
          <a:ln/>
        </p:spPr>
      </p:sp>
      <p:sp>
        <p:nvSpPr>
          <p:cNvPr id="158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6967846D-994E-ED41-B593-69344F4D1B3E}" type="slidenum">
              <a:rPr lang="en-US" sz="1200" b="0">
                <a:solidFill>
                  <a:schemeClr val="tx1"/>
                </a:solidFill>
                <a:latin typeface="Arial" charset="0"/>
              </a:rPr>
              <a:pPr eaLnBrk="1" hangingPunct="1"/>
              <a:t>59</a:t>
            </a:fld>
            <a:endParaRPr lang="en-US" sz="1200" b="0">
              <a:solidFill>
                <a:schemeClr val="tx1"/>
              </a:solidFill>
              <a:latin typeface="Arial" charset="0"/>
            </a:endParaRPr>
          </a:p>
        </p:txBody>
      </p:sp>
      <p:sp>
        <p:nvSpPr>
          <p:cNvPr id="160771" name="Rectangle 2"/>
          <p:cNvSpPr>
            <a:spLocks noRot="1" noChangeArrowheads="1" noTextEdit="1"/>
          </p:cNvSpPr>
          <p:nvPr>
            <p:ph type="sldImg"/>
          </p:nvPr>
        </p:nvSpPr>
        <p:spPr>
          <a:ln/>
        </p:spPr>
      </p:sp>
      <p:sp>
        <p:nvSpPr>
          <p:cNvPr id="160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0E062F44-A1C6-C941-B973-980ABCA48201}" type="slidenum">
              <a:rPr lang="en-US" sz="1200" b="0">
                <a:solidFill>
                  <a:schemeClr val="tx1"/>
                </a:solidFill>
                <a:latin typeface="Arial" charset="0"/>
              </a:rPr>
              <a:pPr eaLnBrk="1" hangingPunct="1"/>
              <a:t>6</a:t>
            </a:fld>
            <a:endParaRPr lang="en-US" sz="1200" b="0">
              <a:solidFill>
                <a:schemeClr val="tx1"/>
              </a:solidFill>
              <a:latin typeface="Arial" charset="0"/>
            </a:endParaRPr>
          </a:p>
        </p:txBody>
      </p:sp>
      <p:sp>
        <p:nvSpPr>
          <p:cNvPr id="52227" name="Rectangle 2"/>
          <p:cNvSpPr>
            <a:spLocks noRo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1C9DCC3F-4370-604E-AEA5-674D8BF058B0}" type="slidenum">
              <a:rPr lang="en-US" sz="1200" b="0">
                <a:solidFill>
                  <a:schemeClr val="tx1"/>
                </a:solidFill>
                <a:latin typeface="Arial" charset="0"/>
              </a:rPr>
              <a:pPr eaLnBrk="1" hangingPunct="1"/>
              <a:t>60</a:t>
            </a:fld>
            <a:endParaRPr lang="en-US" sz="1200" b="0">
              <a:solidFill>
                <a:schemeClr val="tx1"/>
              </a:solidFill>
              <a:latin typeface="Arial" charset="0"/>
            </a:endParaRPr>
          </a:p>
        </p:txBody>
      </p:sp>
      <p:sp>
        <p:nvSpPr>
          <p:cNvPr id="162819" name="Rectangle 2"/>
          <p:cNvSpPr>
            <a:spLocks noRot="1" noChangeArrowheads="1" noTextEdit="1"/>
          </p:cNvSpPr>
          <p:nvPr>
            <p:ph type="sldImg"/>
          </p:nvPr>
        </p:nvSpPr>
        <p:spPr>
          <a:ln/>
        </p:spPr>
      </p:sp>
      <p:sp>
        <p:nvSpPr>
          <p:cNvPr id="162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06AED9EA-77EB-FE41-A2DC-9DCB3E732466}" type="slidenum">
              <a:rPr lang="en-US" sz="1200" b="0">
                <a:solidFill>
                  <a:schemeClr val="tx1"/>
                </a:solidFill>
                <a:latin typeface="Arial" charset="0"/>
              </a:rPr>
              <a:pPr eaLnBrk="1" hangingPunct="1"/>
              <a:t>61</a:t>
            </a:fld>
            <a:endParaRPr lang="en-US" sz="1200" b="0">
              <a:solidFill>
                <a:schemeClr val="tx1"/>
              </a:solidFill>
              <a:latin typeface="Arial" charset="0"/>
            </a:endParaRPr>
          </a:p>
        </p:txBody>
      </p:sp>
      <p:sp>
        <p:nvSpPr>
          <p:cNvPr id="164867" name="Rectangle 2"/>
          <p:cNvSpPr>
            <a:spLocks noRot="1" noChangeArrowheads="1" noTextEdit="1"/>
          </p:cNvSpPr>
          <p:nvPr>
            <p:ph type="sldImg"/>
          </p:nvPr>
        </p:nvSpPr>
        <p:spPr>
          <a:ln/>
        </p:spPr>
      </p:sp>
      <p:sp>
        <p:nvSpPr>
          <p:cNvPr id="164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ACDA4FD2-8A7F-B240-A622-52006F120A7A}" type="slidenum">
              <a:rPr lang="en-US" sz="1200" b="0">
                <a:solidFill>
                  <a:schemeClr val="tx1"/>
                </a:solidFill>
                <a:latin typeface="Arial" charset="0"/>
              </a:rPr>
              <a:pPr eaLnBrk="1" hangingPunct="1"/>
              <a:t>62</a:t>
            </a:fld>
            <a:endParaRPr lang="en-US" sz="1200" b="0">
              <a:solidFill>
                <a:schemeClr val="tx1"/>
              </a:solidFill>
              <a:latin typeface="Arial" charset="0"/>
            </a:endParaRPr>
          </a:p>
        </p:txBody>
      </p:sp>
      <p:sp>
        <p:nvSpPr>
          <p:cNvPr id="166915" name="Rectangle 2"/>
          <p:cNvSpPr>
            <a:spLocks noRot="1" noChangeArrowheads="1" noTextEdit="1"/>
          </p:cNvSpPr>
          <p:nvPr>
            <p:ph type="sldImg"/>
          </p:nvPr>
        </p:nvSpPr>
        <p:spPr>
          <a:ln/>
        </p:spPr>
      </p:sp>
      <p:sp>
        <p:nvSpPr>
          <p:cNvPr id="166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6642F831-716B-7645-BC84-7EBAD0CE2968}" type="slidenum">
              <a:rPr lang="en-US" sz="1200" b="0">
                <a:solidFill>
                  <a:schemeClr val="tx1"/>
                </a:solidFill>
                <a:latin typeface="Arial" charset="0"/>
              </a:rPr>
              <a:pPr eaLnBrk="1" hangingPunct="1"/>
              <a:t>63</a:t>
            </a:fld>
            <a:endParaRPr lang="en-US" sz="1200" b="0">
              <a:solidFill>
                <a:schemeClr val="tx1"/>
              </a:solidFill>
              <a:latin typeface="Arial" charset="0"/>
            </a:endParaRPr>
          </a:p>
        </p:txBody>
      </p:sp>
      <p:sp>
        <p:nvSpPr>
          <p:cNvPr id="168963" name="Rectangle 2"/>
          <p:cNvSpPr>
            <a:spLocks noRot="1" noChangeArrowheads="1" noTextEdit="1"/>
          </p:cNvSpPr>
          <p:nvPr>
            <p:ph type="sldImg"/>
          </p:nvPr>
        </p:nvSpPr>
        <p:spPr>
          <a:ln/>
        </p:spPr>
      </p:sp>
      <p:sp>
        <p:nvSpPr>
          <p:cNvPr id="168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95E467B9-5B0B-5E44-9802-AA58F15873F0}" type="slidenum">
              <a:rPr lang="en-US" sz="1200" b="0">
                <a:solidFill>
                  <a:schemeClr val="tx1"/>
                </a:solidFill>
                <a:latin typeface="Arial" charset="0"/>
              </a:rPr>
              <a:pPr eaLnBrk="1" hangingPunct="1"/>
              <a:t>64</a:t>
            </a:fld>
            <a:endParaRPr lang="en-US" sz="1200" b="0">
              <a:solidFill>
                <a:schemeClr val="tx1"/>
              </a:solidFill>
              <a:latin typeface="Arial" charset="0"/>
            </a:endParaRPr>
          </a:p>
        </p:txBody>
      </p:sp>
      <p:sp>
        <p:nvSpPr>
          <p:cNvPr id="171011" name="Rectangle 2"/>
          <p:cNvSpPr>
            <a:spLocks noRot="1" noChangeArrowheads="1" noTextEdit="1"/>
          </p:cNvSpPr>
          <p:nvPr>
            <p:ph type="sldImg"/>
          </p:nvPr>
        </p:nvSpPr>
        <p:spPr>
          <a:ln/>
        </p:spPr>
      </p:sp>
      <p:sp>
        <p:nvSpPr>
          <p:cNvPr id="171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6061CAE3-E30B-5847-80AC-6369E17D360D}" type="slidenum">
              <a:rPr lang="en-US" sz="1200" b="0">
                <a:solidFill>
                  <a:schemeClr val="tx1"/>
                </a:solidFill>
                <a:latin typeface="Arial" charset="0"/>
              </a:rPr>
              <a:pPr eaLnBrk="1" hangingPunct="1"/>
              <a:t>65</a:t>
            </a:fld>
            <a:endParaRPr lang="en-US" sz="1200" b="0">
              <a:solidFill>
                <a:schemeClr val="tx1"/>
              </a:solidFill>
              <a:latin typeface="Arial" charset="0"/>
            </a:endParaRPr>
          </a:p>
        </p:txBody>
      </p:sp>
      <p:sp>
        <p:nvSpPr>
          <p:cNvPr id="173059" name="Rectangle 2"/>
          <p:cNvSpPr>
            <a:spLocks noRot="1" noChangeArrowheads="1" noTextEdit="1"/>
          </p:cNvSpPr>
          <p:nvPr>
            <p:ph type="sldImg"/>
          </p:nvPr>
        </p:nvSpPr>
        <p:spPr>
          <a:ln/>
        </p:spPr>
      </p:sp>
      <p:sp>
        <p:nvSpPr>
          <p:cNvPr id="173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4C65DEFC-357D-D445-A3E1-DFF031120B67}" type="slidenum">
              <a:rPr lang="en-US" sz="1200" b="0">
                <a:solidFill>
                  <a:schemeClr val="tx1"/>
                </a:solidFill>
                <a:latin typeface="Arial" charset="0"/>
              </a:rPr>
              <a:pPr eaLnBrk="1" hangingPunct="1"/>
              <a:t>66</a:t>
            </a:fld>
            <a:endParaRPr lang="en-US" sz="1200" b="0">
              <a:solidFill>
                <a:schemeClr val="tx1"/>
              </a:solidFill>
              <a:latin typeface="Arial" charset="0"/>
            </a:endParaRPr>
          </a:p>
        </p:txBody>
      </p:sp>
      <p:sp>
        <p:nvSpPr>
          <p:cNvPr id="175107" name="Rectangle 2"/>
          <p:cNvSpPr>
            <a:spLocks noRot="1" noChangeArrowheads="1" noTextEdit="1"/>
          </p:cNvSpPr>
          <p:nvPr>
            <p:ph type="sldImg"/>
          </p:nvPr>
        </p:nvSpPr>
        <p:spPr>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F7F21B80-51C0-1541-96FB-B5D9F13BC441}" type="slidenum">
              <a:rPr lang="en-US" sz="1200" b="0">
                <a:solidFill>
                  <a:schemeClr val="tx1"/>
                </a:solidFill>
                <a:latin typeface="Arial" charset="0"/>
              </a:rPr>
              <a:pPr eaLnBrk="1" hangingPunct="1"/>
              <a:t>67</a:t>
            </a:fld>
            <a:endParaRPr lang="en-US" sz="1200" b="0">
              <a:solidFill>
                <a:schemeClr val="tx1"/>
              </a:solidFill>
              <a:latin typeface="Arial" charset="0"/>
            </a:endParaRPr>
          </a:p>
        </p:txBody>
      </p:sp>
      <p:sp>
        <p:nvSpPr>
          <p:cNvPr id="177155" name="Rectangle 2"/>
          <p:cNvSpPr>
            <a:spLocks noRot="1" noChangeArrowheads="1" noTextEdit="1"/>
          </p:cNvSpPr>
          <p:nvPr>
            <p:ph type="sldImg"/>
          </p:nvPr>
        </p:nvSpPr>
        <p:spPr>
          <a:ln/>
        </p:spPr>
      </p:sp>
      <p:sp>
        <p:nvSpPr>
          <p:cNvPr id="177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MS PGothic" charset="0"/>
                <a:cs typeface="MS PGothic" charset="0"/>
              </a:defRPr>
            </a:lvl1pPr>
            <a:lvl2pPr marL="742950" indent="-285750">
              <a:defRPr sz="1200">
                <a:solidFill>
                  <a:schemeClr val="tx1"/>
                </a:solidFill>
                <a:latin typeface="Arial" charset="0"/>
                <a:ea typeface="MS PGothic" charset="0"/>
                <a:cs typeface="MS PGothic" charset="0"/>
              </a:defRPr>
            </a:lvl2pPr>
            <a:lvl3pPr marL="1143000" indent="-228600">
              <a:defRPr sz="1200">
                <a:solidFill>
                  <a:schemeClr val="tx1"/>
                </a:solidFill>
                <a:latin typeface="Arial" charset="0"/>
                <a:ea typeface="MS PGothic" charset="0"/>
                <a:cs typeface="MS PGothic" charset="0"/>
              </a:defRPr>
            </a:lvl3pPr>
            <a:lvl4pPr marL="1600200" indent="-228600">
              <a:defRPr sz="1200">
                <a:solidFill>
                  <a:schemeClr val="tx1"/>
                </a:solidFill>
                <a:latin typeface="Arial" charset="0"/>
                <a:ea typeface="MS PGothic" charset="0"/>
                <a:cs typeface="MS PGothic" charset="0"/>
              </a:defRPr>
            </a:lvl4pPr>
            <a:lvl5pPr marL="2057400" indent="-228600">
              <a:defRPr sz="1200">
                <a:solidFill>
                  <a:schemeClr val="tx1"/>
                </a:solidFill>
                <a:latin typeface="Arial" charset="0"/>
                <a:ea typeface="MS PGothic" charset="0"/>
                <a:cs typeface="MS PGothic" charset="0"/>
              </a:defRPr>
            </a:lvl5pPr>
            <a:lvl6pPr marL="2514600" indent="-228600" eaLnBrk="0" fontAlgn="base" hangingPunct="0">
              <a:spcBef>
                <a:spcPct val="30000"/>
              </a:spcBef>
              <a:spcAft>
                <a:spcPct val="0"/>
              </a:spcAft>
              <a:defRPr sz="1200">
                <a:solidFill>
                  <a:schemeClr val="tx1"/>
                </a:solidFill>
                <a:latin typeface="Arial" charset="0"/>
                <a:ea typeface="MS PGothic" charset="0"/>
                <a:cs typeface="MS PGothic" charset="0"/>
              </a:defRPr>
            </a:lvl6pPr>
            <a:lvl7pPr marL="2971800" indent="-228600" eaLnBrk="0" fontAlgn="base" hangingPunct="0">
              <a:spcBef>
                <a:spcPct val="30000"/>
              </a:spcBef>
              <a:spcAft>
                <a:spcPct val="0"/>
              </a:spcAft>
              <a:defRPr sz="1200">
                <a:solidFill>
                  <a:schemeClr val="tx1"/>
                </a:solidFill>
                <a:latin typeface="Arial" charset="0"/>
                <a:ea typeface="MS PGothic" charset="0"/>
                <a:cs typeface="MS PGothic" charset="0"/>
              </a:defRPr>
            </a:lvl7pPr>
            <a:lvl8pPr marL="3429000" indent="-228600" eaLnBrk="0" fontAlgn="base" hangingPunct="0">
              <a:spcBef>
                <a:spcPct val="30000"/>
              </a:spcBef>
              <a:spcAft>
                <a:spcPct val="0"/>
              </a:spcAft>
              <a:defRPr sz="1200">
                <a:solidFill>
                  <a:schemeClr val="tx1"/>
                </a:solidFill>
                <a:latin typeface="Arial" charset="0"/>
                <a:ea typeface="MS PGothic" charset="0"/>
                <a:cs typeface="MS PGothic" charset="0"/>
              </a:defRPr>
            </a:lvl8pPr>
            <a:lvl9pPr marL="3886200" indent="-228600" eaLnBrk="0" fontAlgn="base" hangingPunct="0">
              <a:spcBef>
                <a:spcPct val="30000"/>
              </a:spcBef>
              <a:spcAft>
                <a:spcPct val="0"/>
              </a:spcAft>
              <a:defRPr sz="1200">
                <a:solidFill>
                  <a:schemeClr val="tx1"/>
                </a:solidFill>
                <a:latin typeface="Arial" charset="0"/>
                <a:ea typeface="MS PGothic" charset="0"/>
                <a:cs typeface="MS PGothic" charset="0"/>
              </a:defRPr>
            </a:lvl9pPr>
          </a:lstStyle>
          <a:p>
            <a:fld id="{9619AE77-C400-7F4B-97E2-A74A02F54CA0}" type="slidenum">
              <a:rPr lang="en-US">
                <a:solidFill>
                  <a:srgbClr val="000000"/>
                </a:solidFill>
                <a:latin typeface="Times New Roman" charset="0"/>
              </a:rPr>
              <a:pPr/>
              <a:t>69</a:t>
            </a:fld>
            <a:endParaRPr lang="en-US">
              <a:solidFill>
                <a:srgbClr val="000000"/>
              </a:solidFill>
              <a:latin typeface="Times New Roman" charset="0"/>
            </a:endParaRPr>
          </a:p>
        </p:txBody>
      </p:sp>
      <p:sp>
        <p:nvSpPr>
          <p:cNvPr id="117763" name="Rectangle 2"/>
          <p:cNvSpPr>
            <a:spLocks noGrp="1" noRot="1" noChangeAspect="1" noChangeArrowheads="1" noTextEdit="1"/>
          </p:cNvSpPr>
          <p:nvPr>
            <p:ph type="sldImg"/>
          </p:nvPr>
        </p:nvSpPr>
        <p:spPr>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mtClean="0">
                <a:latin typeface="Arial" charset="0"/>
                <a:ea typeface="MS PGothic" charset="0"/>
              </a:rPr>
              <a:t>New Testament </a:t>
            </a:r>
            <a:r>
              <a:rPr lang="en-US" dirty="0" smtClean="0">
                <a:latin typeface="Arial" charset="0"/>
                <a:ea typeface="MS PGothic" charset="0"/>
              </a:rPr>
              <a:t>Backgrounds PPT in Bahasa Indonesia</a:t>
            </a:r>
          </a:p>
          <a:p>
            <a:pPr eaLnBrk="1" hangingPunct="1"/>
            <a:endParaRPr lang="en-US" dirty="0">
              <a:latin typeface="Arial" charset="0"/>
              <a:ea typeface="MS PGothic"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7E9FB741-DA84-A240-B100-3FA6ED178082}" type="slidenum">
              <a:rPr lang="en-US" sz="1200" b="0">
                <a:solidFill>
                  <a:schemeClr val="tx1"/>
                </a:solidFill>
                <a:latin typeface="Arial" charset="0"/>
              </a:rPr>
              <a:pPr eaLnBrk="1" hangingPunct="1"/>
              <a:t>7</a:t>
            </a:fld>
            <a:endParaRPr lang="en-US" sz="1200" b="0">
              <a:solidFill>
                <a:schemeClr val="tx1"/>
              </a:solidFill>
              <a:latin typeface="Arial" charset="0"/>
            </a:endParaRPr>
          </a:p>
        </p:txBody>
      </p:sp>
      <p:sp>
        <p:nvSpPr>
          <p:cNvPr id="54275" name="Rectangle 2"/>
          <p:cNvSpPr>
            <a:spLocks noRo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E48C7C8B-4366-E649-ABB4-94F9A55F7E44}" type="slidenum">
              <a:rPr lang="en-US" sz="1200" b="0">
                <a:solidFill>
                  <a:schemeClr val="tx1"/>
                </a:solidFill>
                <a:latin typeface="Arial" charset="0"/>
              </a:rPr>
              <a:pPr eaLnBrk="1" hangingPunct="1"/>
              <a:t>8</a:t>
            </a:fld>
            <a:endParaRPr lang="en-US" sz="1200" b="0">
              <a:solidFill>
                <a:schemeClr val="tx1"/>
              </a:solidFill>
              <a:latin typeface="Arial" charset="0"/>
            </a:endParaRPr>
          </a:p>
        </p:txBody>
      </p:sp>
      <p:sp>
        <p:nvSpPr>
          <p:cNvPr id="56323" name="Rectangle 2"/>
          <p:cNvSpPr>
            <a:spLocks noRo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726CD44B-FA1D-524A-A040-04088D6A773C}" type="slidenum">
              <a:rPr lang="en-US" sz="1200" b="0">
                <a:solidFill>
                  <a:schemeClr val="tx1"/>
                </a:solidFill>
                <a:latin typeface="Arial" charset="0"/>
              </a:rPr>
              <a:pPr eaLnBrk="1" hangingPunct="1"/>
              <a:t>9</a:t>
            </a:fld>
            <a:endParaRPr lang="en-US" sz="1200" b="0">
              <a:solidFill>
                <a:schemeClr val="tx1"/>
              </a:solidFill>
              <a:latin typeface="Arial" charset="0"/>
            </a:endParaRPr>
          </a:p>
        </p:txBody>
      </p:sp>
      <p:sp>
        <p:nvSpPr>
          <p:cNvPr id="58371" name="Rectangle 2"/>
          <p:cNvSpPr>
            <a:spLocks noChangeArrowheads="1" noTextEdit="1"/>
          </p:cNvSpPr>
          <p:nvPr>
            <p:ph type="sldImg"/>
          </p:nvPr>
        </p:nvSpPr>
        <p:spPr>
          <a:solidFill>
            <a:srgbClr val="FFFFFF"/>
          </a:solidFill>
          <a:ln/>
        </p:spPr>
      </p:sp>
      <p:sp>
        <p:nvSpPr>
          <p:cNvPr id="58372"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endParaRPr lang="en-US">
                  <a:effectLst>
                    <a:outerShdw blurRad="38100" dist="38100" dir="2700000" algn="tl">
                      <a:srgbClr val="000000"/>
                    </a:outerShdw>
                  </a:effectLst>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endParaRPr lang="en-US">
                  <a:effectLst>
                    <a:outerShdw blurRad="38100" dist="38100" dir="2700000" algn="tl">
                      <a:srgbClr val="000000"/>
                    </a:outerShdw>
                  </a:effectLst>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endParaRPr lang="en-US">
                  <a:effectLst>
                    <a:outerShdw blurRad="38100" dist="38100" dir="2700000" algn="tl">
                      <a:srgbClr val="000000"/>
                    </a:outerShdw>
                  </a:effectLst>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endParaRPr lang="en-US">
                  <a:effectLst>
                    <a:outerShdw blurRad="38100" dist="38100" dir="2700000" algn="tl">
                      <a:srgbClr val="000000"/>
                    </a:outerShdw>
                  </a:effectLst>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endParaRPr lang="en-US">
                  <a:effectLst>
                    <a:outerShdw blurRad="38100" dist="38100" dir="2700000" algn="tl">
                      <a:srgbClr val="000000"/>
                    </a:outerShdw>
                  </a:effectLst>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endParaRPr lang="en-US">
                <a:effectLst>
                  <a:outerShdw blurRad="38100" dist="38100" dir="2700000" algn="tl">
                    <a:srgbClr val="000000"/>
                  </a:outerShdw>
                </a:effectLst>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a:effectLst>
                  <a:outerShdw blurRad="38100" dist="38100" dir="2700000" algn="tl">
                    <a:srgbClr val="000000"/>
                  </a:outerShdw>
                </a:effectLst>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D0A11336-D201-5A46-8B7E-09593194DBB3}" type="slidenum">
              <a:rPr lang="en-US"/>
              <a:pPr/>
              <a:t>‹#›</a:t>
            </a:fld>
            <a:endParaRPr lang="en-US"/>
          </a:p>
        </p:txBody>
      </p:sp>
    </p:spTree>
    <p:extLst>
      <p:ext uri="{BB962C8B-B14F-4D97-AF65-F5344CB8AC3E}">
        <p14:creationId xmlns:p14="http://schemas.microsoft.com/office/powerpoint/2010/main" val="3476815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endParaRPr lang="en-US"/>
          </a:p>
        </p:txBody>
      </p:sp>
      <p:sp>
        <p:nvSpPr>
          <p:cNvPr id="5" name="Rectangle 3"/>
          <p:cNvSpPr>
            <a:spLocks noGrp="1" noChangeArrowheads="1"/>
          </p:cNvSpPr>
          <p:nvPr>
            <p:ph type="sldNum" sz="quarter" idx="11"/>
          </p:nvPr>
        </p:nvSpPr>
        <p:spPr>
          <a:ln/>
        </p:spPr>
        <p:txBody>
          <a:bodyPr/>
          <a:lstStyle>
            <a:lvl1pPr>
              <a:defRPr/>
            </a:lvl1pPr>
          </a:lstStyle>
          <a:p>
            <a:fld id="{51AAC111-4FA7-1646-A7F5-069FDC2A231C}"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endParaRPr lang="en-US"/>
          </a:p>
        </p:txBody>
      </p:sp>
    </p:spTree>
    <p:extLst>
      <p:ext uri="{BB962C8B-B14F-4D97-AF65-F5344CB8AC3E}">
        <p14:creationId xmlns:p14="http://schemas.microsoft.com/office/powerpoint/2010/main" val="3450442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endParaRPr lang="en-US"/>
          </a:p>
        </p:txBody>
      </p:sp>
      <p:sp>
        <p:nvSpPr>
          <p:cNvPr id="5" name="Rectangle 3"/>
          <p:cNvSpPr>
            <a:spLocks noGrp="1" noChangeArrowheads="1"/>
          </p:cNvSpPr>
          <p:nvPr>
            <p:ph type="sldNum" sz="quarter" idx="11"/>
          </p:nvPr>
        </p:nvSpPr>
        <p:spPr>
          <a:ln/>
        </p:spPr>
        <p:txBody>
          <a:bodyPr/>
          <a:lstStyle>
            <a:lvl1pPr>
              <a:defRPr/>
            </a:lvl1pPr>
          </a:lstStyle>
          <a:p>
            <a:fld id="{DDEF240D-7B40-324F-B35D-BD508A908E70}"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endParaRPr lang="en-US"/>
          </a:p>
        </p:txBody>
      </p:sp>
    </p:spTree>
    <p:extLst>
      <p:ext uri="{BB962C8B-B14F-4D97-AF65-F5344CB8AC3E}">
        <p14:creationId xmlns:p14="http://schemas.microsoft.com/office/powerpoint/2010/main" val="1688763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endParaRPr lang="en-US"/>
          </a:p>
        </p:txBody>
      </p:sp>
      <p:sp>
        <p:nvSpPr>
          <p:cNvPr id="6" name="Rectangle 3"/>
          <p:cNvSpPr>
            <a:spLocks noGrp="1" noChangeArrowheads="1"/>
          </p:cNvSpPr>
          <p:nvPr>
            <p:ph type="sldNum" sz="quarter" idx="11"/>
          </p:nvPr>
        </p:nvSpPr>
        <p:spPr>
          <a:ln/>
        </p:spPr>
        <p:txBody>
          <a:bodyPr/>
          <a:lstStyle>
            <a:lvl1pPr>
              <a:defRPr/>
            </a:lvl1pPr>
          </a:lstStyle>
          <a:p>
            <a:fld id="{5BD0C078-165F-BD4B-A704-A27468695EFE}"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endParaRPr lang="en-US"/>
          </a:p>
        </p:txBody>
      </p:sp>
    </p:spTree>
    <p:extLst>
      <p:ext uri="{BB962C8B-B14F-4D97-AF65-F5344CB8AC3E}">
        <p14:creationId xmlns:p14="http://schemas.microsoft.com/office/powerpoint/2010/main" val="2163226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a:ln/>
        </p:spPr>
        <p:txBody>
          <a:bodyPr/>
          <a:lstStyle>
            <a:lvl1pPr>
              <a:defRPr/>
            </a:lvl1pPr>
          </a:lstStyle>
          <a:p>
            <a:endParaRPr lang="en-US"/>
          </a:p>
        </p:txBody>
      </p:sp>
      <p:sp>
        <p:nvSpPr>
          <p:cNvPr id="7" name="Rectangle 3"/>
          <p:cNvSpPr>
            <a:spLocks noGrp="1" noChangeArrowheads="1"/>
          </p:cNvSpPr>
          <p:nvPr>
            <p:ph type="sldNum" sz="quarter" idx="11"/>
          </p:nvPr>
        </p:nvSpPr>
        <p:spPr>
          <a:ln/>
        </p:spPr>
        <p:txBody>
          <a:bodyPr/>
          <a:lstStyle>
            <a:lvl1pPr>
              <a:defRPr/>
            </a:lvl1pPr>
          </a:lstStyle>
          <a:p>
            <a:fld id="{17ACE4B3-3034-0C44-B2F5-32570AD9F55E}" type="slidenum">
              <a:rPr lang="en-US"/>
              <a:pPr/>
              <a:t>‹#›</a:t>
            </a:fld>
            <a:endParaRPr lang="en-US"/>
          </a:p>
        </p:txBody>
      </p:sp>
      <p:sp>
        <p:nvSpPr>
          <p:cNvPr id="8" name="Rectangle 14"/>
          <p:cNvSpPr>
            <a:spLocks noGrp="1" noChangeArrowheads="1"/>
          </p:cNvSpPr>
          <p:nvPr>
            <p:ph type="ftr" sz="quarter" idx="12"/>
          </p:nvPr>
        </p:nvSpPr>
        <p:spPr>
          <a:ln/>
        </p:spPr>
        <p:txBody>
          <a:bodyPr/>
          <a:lstStyle>
            <a:lvl1pPr>
              <a:defRPr/>
            </a:lvl1pPr>
          </a:lstStyle>
          <a:p>
            <a:endParaRPr lang="en-US"/>
          </a:p>
        </p:txBody>
      </p:sp>
    </p:spTree>
    <p:extLst>
      <p:ext uri="{BB962C8B-B14F-4D97-AF65-F5344CB8AC3E}">
        <p14:creationId xmlns:p14="http://schemas.microsoft.com/office/powerpoint/2010/main" val="27707423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70338"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7033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D1D66BB-EACB-6140-8F7F-FEF639AA5FE8}" type="slidenum">
              <a:rPr lang="en-US"/>
              <a:pPr/>
              <a:t>‹#›</a:t>
            </a:fld>
            <a:endParaRPr lang="en-US"/>
          </a:p>
        </p:txBody>
      </p:sp>
    </p:spTree>
    <p:extLst>
      <p:ext uri="{BB962C8B-B14F-4D97-AF65-F5344CB8AC3E}">
        <p14:creationId xmlns:p14="http://schemas.microsoft.com/office/powerpoint/2010/main" val="42230623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483A3DA-DEDF-5548-8E91-CE925BA39FE4}" type="slidenum">
              <a:rPr lang="en-US"/>
              <a:pPr/>
              <a:t>‹#›</a:t>
            </a:fld>
            <a:endParaRPr lang="en-US"/>
          </a:p>
        </p:txBody>
      </p:sp>
    </p:spTree>
    <p:extLst>
      <p:ext uri="{BB962C8B-B14F-4D97-AF65-F5344CB8AC3E}">
        <p14:creationId xmlns:p14="http://schemas.microsoft.com/office/powerpoint/2010/main" val="3698246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325E016-F508-6A4D-94E3-69446776249C}" type="slidenum">
              <a:rPr lang="en-US"/>
              <a:pPr/>
              <a:t>‹#›</a:t>
            </a:fld>
            <a:endParaRPr lang="en-US"/>
          </a:p>
        </p:txBody>
      </p:sp>
    </p:spTree>
    <p:extLst>
      <p:ext uri="{BB962C8B-B14F-4D97-AF65-F5344CB8AC3E}">
        <p14:creationId xmlns:p14="http://schemas.microsoft.com/office/powerpoint/2010/main" val="13165390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45DB2741-1340-6F4C-8D65-E001161E3652}" type="slidenum">
              <a:rPr lang="en-US"/>
              <a:pPr/>
              <a:t>‹#›</a:t>
            </a:fld>
            <a:endParaRPr lang="en-US"/>
          </a:p>
        </p:txBody>
      </p:sp>
    </p:spTree>
    <p:extLst>
      <p:ext uri="{BB962C8B-B14F-4D97-AF65-F5344CB8AC3E}">
        <p14:creationId xmlns:p14="http://schemas.microsoft.com/office/powerpoint/2010/main" val="3071955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9EC5AFB9-98FF-D74E-A1DB-62582DD7AB83}" type="slidenum">
              <a:rPr lang="en-US"/>
              <a:pPr/>
              <a:t>‹#›</a:t>
            </a:fld>
            <a:endParaRPr lang="en-US"/>
          </a:p>
        </p:txBody>
      </p:sp>
    </p:spTree>
    <p:extLst>
      <p:ext uri="{BB962C8B-B14F-4D97-AF65-F5344CB8AC3E}">
        <p14:creationId xmlns:p14="http://schemas.microsoft.com/office/powerpoint/2010/main" val="39652180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7E989014-5FF6-694C-B558-51CC75EE5096}" type="slidenum">
              <a:rPr lang="en-US"/>
              <a:pPr/>
              <a:t>‹#›</a:t>
            </a:fld>
            <a:endParaRPr lang="en-US"/>
          </a:p>
        </p:txBody>
      </p:sp>
    </p:spTree>
    <p:extLst>
      <p:ext uri="{BB962C8B-B14F-4D97-AF65-F5344CB8AC3E}">
        <p14:creationId xmlns:p14="http://schemas.microsoft.com/office/powerpoint/2010/main" val="2097383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endParaRPr lang="en-US"/>
          </a:p>
        </p:txBody>
      </p:sp>
      <p:sp>
        <p:nvSpPr>
          <p:cNvPr id="5" name="Rectangle 3"/>
          <p:cNvSpPr>
            <a:spLocks noGrp="1" noChangeArrowheads="1"/>
          </p:cNvSpPr>
          <p:nvPr>
            <p:ph type="sldNum" sz="quarter" idx="11"/>
          </p:nvPr>
        </p:nvSpPr>
        <p:spPr>
          <a:ln/>
        </p:spPr>
        <p:txBody>
          <a:bodyPr/>
          <a:lstStyle>
            <a:lvl1pPr>
              <a:defRPr/>
            </a:lvl1pPr>
          </a:lstStyle>
          <a:p>
            <a:fld id="{AB30190B-2F52-B744-BE7A-C4D1A5B73854}"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endParaRPr lang="en-US"/>
          </a:p>
        </p:txBody>
      </p:sp>
    </p:spTree>
    <p:extLst>
      <p:ext uri="{BB962C8B-B14F-4D97-AF65-F5344CB8AC3E}">
        <p14:creationId xmlns:p14="http://schemas.microsoft.com/office/powerpoint/2010/main" val="42778518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A5C824AA-439C-FB47-89F7-92D87E0C9147}" type="slidenum">
              <a:rPr lang="en-US"/>
              <a:pPr/>
              <a:t>‹#›</a:t>
            </a:fld>
            <a:endParaRPr lang="en-US"/>
          </a:p>
        </p:txBody>
      </p:sp>
    </p:spTree>
    <p:extLst>
      <p:ext uri="{BB962C8B-B14F-4D97-AF65-F5344CB8AC3E}">
        <p14:creationId xmlns:p14="http://schemas.microsoft.com/office/powerpoint/2010/main" val="15888327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A0816E3C-9C45-2349-AE4F-1E913F8D1959}" type="slidenum">
              <a:rPr lang="en-US"/>
              <a:pPr/>
              <a:t>‹#›</a:t>
            </a:fld>
            <a:endParaRPr lang="en-US"/>
          </a:p>
        </p:txBody>
      </p:sp>
    </p:spTree>
    <p:extLst>
      <p:ext uri="{BB962C8B-B14F-4D97-AF65-F5344CB8AC3E}">
        <p14:creationId xmlns:p14="http://schemas.microsoft.com/office/powerpoint/2010/main" val="2586874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2E644F26-E2FB-9C45-A71C-4BEA652C0FAF}" type="slidenum">
              <a:rPr lang="en-US"/>
              <a:pPr/>
              <a:t>‹#›</a:t>
            </a:fld>
            <a:endParaRPr lang="en-US"/>
          </a:p>
        </p:txBody>
      </p:sp>
    </p:spTree>
    <p:extLst>
      <p:ext uri="{BB962C8B-B14F-4D97-AF65-F5344CB8AC3E}">
        <p14:creationId xmlns:p14="http://schemas.microsoft.com/office/powerpoint/2010/main" val="11349174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52E01D6-E318-4D41-A60F-1DE1CA62DCFD}" type="slidenum">
              <a:rPr lang="en-US"/>
              <a:pPr/>
              <a:t>‹#›</a:t>
            </a:fld>
            <a:endParaRPr lang="en-US"/>
          </a:p>
        </p:txBody>
      </p:sp>
    </p:spTree>
    <p:extLst>
      <p:ext uri="{BB962C8B-B14F-4D97-AF65-F5344CB8AC3E}">
        <p14:creationId xmlns:p14="http://schemas.microsoft.com/office/powerpoint/2010/main" val="21564001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328EFF2-06EC-9143-9C0B-590B75340989}" type="slidenum">
              <a:rPr lang="en-US"/>
              <a:pPr/>
              <a:t>‹#›</a:t>
            </a:fld>
            <a:endParaRPr lang="en-US"/>
          </a:p>
        </p:txBody>
      </p:sp>
    </p:spTree>
    <p:extLst>
      <p:ext uri="{BB962C8B-B14F-4D97-AF65-F5344CB8AC3E}">
        <p14:creationId xmlns:p14="http://schemas.microsoft.com/office/powerpoint/2010/main" val="26410461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dt" sz="half" idx="10"/>
          </p:nvPr>
        </p:nvSpPr>
        <p:spPr>
          <a:ln/>
        </p:spPr>
        <p:txBody>
          <a:bodyPr/>
          <a:lstStyle>
            <a:lvl1pPr>
              <a:defRPr/>
            </a:lvl1pPr>
          </a:lstStyle>
          <a:p>
            <a:endParaRPr lang="en-US"/>
          </a:p>
        </p:txBody>
      </p:sp>
      <p:sp>
        <p:nvSpPr>
          <p:cNvPr id="5" name="Rectangle 4"/>
          <p:cNvSpPr>
            <a:spLocks noGrp="1" noChangeArrowheads="1"/>
          </p:cNvSpPr>
          <p:nvPr>
            <p:ph type="ftr" sz="quarter" idx="11"/>
          </p:nvPr>
        </p:nvSpPr>
        <p:spPr>
          <a:ln/>
        </p:spPr>
        <p:txBody>
          <a:bodyPr/>
          <a:lstStyle>
            <a:lvl1pPr>
              <a:defRPr/>
            </a:lvl1pPr>
          </a:lstStyle>
          <a:p>
            <a:endParaRPr lang="en-US"/>
          </a:p>
        </p:txBody>
      </p:sp>
      <p:sp>
        <p:nvSpPr>
          <p:cNvPr id="6" name="Rectangle 5"/>
          <p:cNvSpPr>
            <a:spLocks noGrp="1" noChangeArrowheads="1"/>
          </p:cNvSpPr>
          <p:nvPr>
            <p:ph type="sldNum" sz="quarter" idx="12"/>
          </p:nvPr>
        </p:nvSpPr>
        <p:spPr>
          <a:ln/>
        </p:spPr>
        <p:txBody>
          <a:bodyPr/>
          <a:lstStyle>
            <a:lvl1pPr>
              <a:defRPr/>
            </a:lvl1pPr>
          </a:lstStyle>
          <a:p>
            <a:fld id="{C0498414-BC2E-4F4F-85C3-D135697D8C16}" type="slidenum">
              <a:rPr lang="en-US"/>
              <a:pPr/>
              <a:t>‹#›</a:t>
            </a:fld>
            <a:endParaRPr lang="en-US"/>
          </a:p>
        </p:txBody>
      </p:sp>
    </p:spTree>
    <p:extLst>
      <p:ext uri="{BB962C8B-B14F-4D97-AF65-F5344CB8AC3E}">
        <p14:creationId xmlns:p14="http://schemas.microsoft.com/office/powerpoint/2010/main" val="1423064257"/>
      </p:ext>
    </p:extLst>
  </p:cSld>
  <p:clrMapOvr>
    <a:masterClrMapping/>
  </p:clrMapOvr>
  <p:transition xmlns:p14="http://schemas.microsoft.com/office/powerpoint/2010/mai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endParaRPr lang="en-US"/>
          </a:p>
        </p:txBody>
      </p:sp>
      <p:sp>
        <p:nvSpPr>
          <p:cNvPr id="5" name="Rectangle 4"/>
          <p:cNvSpPr>
            <a:spLocks noGrp="1" noChangeArrowheads="1"/>
          </p:cNvSpPr>
          <p:nvPr>
            <p:ph type="ftr" sz="quarter" idx="11"/>
          </p:nvPr>
        </p:nvSpPr>
        <p:spPr>
          <a:ln/>
        </p:spPr>
        <p:txBody>
          <a:bodyPr/>
          <a:lstStyle>
            <a:lvl1pPr>
              <a:defRPr/>
            </a:lvl1pPr>
          </a:lstStyle>
          <a:p>
            <a:endParaRPr lang="en-US"/>
          </a:p>
        </p:txBody>
      </p:sp>
      <p:sp>
        <p:nvSpPr>
          <p:cNvPr id="6" name="Rectangle 5"/>
          <p:cNvSpPr>
            <a:spLocks noGrp="1" noChangeArrowheads="1"/>
          </p:cNvSpPr>
          <p:nvPr>
            <p:ph type="sldNum" sz="quarter" idx="12"/>
          </p:nvPr>
        </p:nvSpPr>
        <p:spPr>
          <a:ln/>
        </p:spPr>
        <p:txBody>
          <a:bodyPr/>
          <a:lstStyle>
            <a:lvl1pPr>
              <a:defRPr/>
            </a:lvl1pPr>
          </a:lstStyle>
          <a:p>
            <a:fld id="{920064DF-A106-1246-8312-AEB9F42793D5}" type="slidenum">
              <a:rPr lang="en-US"/>
              <a:pPr/>
              <a:t>‹#›</a:t>
            </a:fld>
            <a:endParaRPr lang="en-US"/>
          </a:p>
        </p:txBody>
      </p:sp>
    </p:spTree>
    <p:extLst>
      <p:ext uri="{BB962C8B-B14F-4D97-AF65-F5344CB8AC3E}">
        <p14:creationId xmlns:p14="http://schemas.microsoft.com/office/powerpoint/2010/main" val="2532781573"/>
      </p:ext>
    </p:extLst>
  </p:cSld>
  <p:clrMapOvr>
    <a:masterClrMapping/>
  </p:clrMapOvr>
  <p:transition xmlns:p14="http://schemas.microsoft.com/office/powerpoint/2010/mai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endParaRPr lang="en-US"/>
          </a:p>
        </p:txBody>
      </p:sp>
      <p:sp>
        <p:nvSpPr>
          <p:cNvPr id="5" name="Rectangle 4"/>
          <p:cNvSpPr>
            <a:spLocks noGrp="1" noChangeArrowheads="1"/>
          </p:cNvSpPr>
          <p:nvPr>
            <p:ph type="ftr" sz="quarter" idx="11"/>
          </p:nvPr>
        </p:nvSpPr>
        <p:spPr>
          <a:ln/>
        </p:spPr>
        <p:txBody>
          <a:bodyPr/>
          <a:lstStyle>
            <a:lvl1pPr>
              <a:defRPr/>
            </a:lvl1pPr>
          </a:lstStyle>
          <a:p>
            <a:endParaRPr lang="en-US"/>
          </a:p>
        </p:txBody>
      </p:sp>
      <p:sp>
        <p:nvSpPr>
          <p:cNvPr id="6" name="Rectangle 5"/>
          <p:cNvSpPr>
            <a:spLocks noGrp="1" noChangeArrowheads="1"/>
          </p:cNvSpPr>
          <p:nvPr>
            <p:ph type="sldNum" sz="quarter" idx="12"/>
          </p:nvPr>
        </p:nvSpPr>
        <p:spPr>
          <a:ln/>
        </p:spPr>
        <p:txBody>
          <a:bodyPr/>
          <a:lstStyle>
            <a:lvl1pPr>
              <a:defRPr/>
            </a:lvl1pPr>
          </a:lstStyle>
          <a:p>
            <a:fld id="{D9A5F103-4E8F-D147-B562-9C270D12A56C}" type="slidenum">
              <a:rPr lang="en-US"/>
              <a:pPr/>
              <a:t>‹#›</a:t>
            </a:fld>
            <a:endParaRPr lang="en-US"/>
          </a:p>
        </p:txBody>
      </p:sp>
    </p:spTree>
    <p:extLst>
      <p:ext uri="{BB962C8B-B14F-4D97-AF65-F5344CB8AC3E}">
        <p14:creationId xmlns:p14="http://schemas.microsoft.com/office/powerpoint/2010/main" val="1763073250"/>
      </p:ext>
    </p:extLst>
  </p:cSld>
  <p:clrMapOvr>
    <a:masterClrMapping/>
  </p:clrMapOvr>
  <p:transition xmlns:p14="http://schemas.microsoft.com/office/powerpoint/2010/mai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nvPr>
        </p:nvSpPr>
        <p:spPr>
          <a:ln/>
        </p:spPr>
        <p:txBody>
          <a:bodyPr/>
          <a:lstStyle>
            <a:lvl1pPr>
              <a:defRPr/>
            </a:lvl1pPr>
          </a:lstStyle>
          <a:p>
            <a:endParaRPr lang="en-US"/>
          </a:p>
        </p:txBody>
      </p:sp>
      <p:sp>
        <p:nvSpPr>
          <p:cNvPr id="6" name="Rectangle 4"/>
          <p:cNvSpPr>
            <a:spLocks noGrp="1" noChangeArrowheads="1"/>
          </p:cNvSpPr>
          <p:nvPr>
            <p:ph type="ftr" sz="quarter" idx="11"/>
          </p:nvPr>
        </p:nvSpPr>
        <p:spPr>
          <a:ln/>
        </p:spPr>
        <p:txBody>
          <a:bodyPr/>
          <a:lstStyle>
            <a:lvl1pPr>
              <a:defRPr/>
            </a:lvl1pPr>
          </a:lstStyle>
          <a:p>
            <a:endParaRPr lang="en-US"/>
          </a:p>
        </p:txBody>
      </p:sp>
      <p:sp>
        <p:nvSpPr>
          <p:cNvPr id="7" name="Rectangle 5"/>
          <p:cNvSpPr>
            <a:spLocks noGrp="1" noChangeArrowheads="1"/>
          </p:cNvSpPr>
          <p:nvPr>
            <p:ph type="sldNum" sz="quarter" idx="12"/>
          </p:nvPr>
        </p:nvSpPr>
        <p:spPr>
          <a:ln/>
        </p:spPr>
        <p:txBody>
          <a:bodyPr/>
          <a:lstStyle>
            <a:lvl1pPr>
              <a:defRPr/>
            </a:lvl1pPr>
          </a:lstStyle>
          <a:p>
            <a:fld id="{24F7B66F-B061-E34F-B794-E94EE550D825}" type="slidenum">
              <a:rPr lang="en-US"/>
              <a:pPr/>
              <a:t>‹#›</a:t>
            </a:fld>
            <a:endParaRPr lang="en-US"/>
          </a:p>
        </p:txBody>
      </p:sp>
    </p:spTree>
    <p:extLst>
      <p:ext uri="{BB962C8B-B14F-4D97-AF65-F5344CB8AC3E}">
        <p14:creationId xmlns:p14="http://schemas.microsoft.com/office/powerpoint/2010/main" val="2465115657"/>
      </p:ext>
    </p:extLst>
  </p:cSld>
  <p:clrMapOvr>
    <a:masterClrMapping/>
  </p:clrMapOvr>
  <p:transition xmlns:p14="http://schemas.microsoft.com/office/powerpoint/2010/main" spd="med">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nvPr>
        </p:nvSpPr>
        <p:spPr>
          <a:ln/>
        </p:spPr>
        <p:txBody>
          <a:bodyPr/>
          <a:lstStyle>
            <a:lvl1pPr>
              <a:defRPr/>
            </a:lvl1pPr>
          </a:lstStyle>
          <a:p>
            <a:endParaRPr lang="en-US"/>
          </a:p>
        </p:txBody>
      </p:sp>
      <p:sp>
        <p:nvSpPr>
          <p:cNvPr id="8" name="Rectangle 4"/>
          <p:cNvSpPr>
            <a:spLocks noGrp="1" noChangeArrowheads="1"/>
          </p:cNvSpPr>
          <p:nvPr>
            <p:ph type="ftr" sz="quarter" idx="11"/>
          </p:nvPr>
        </p:nvSpPr>
        <p:spPr>
          <a:ln/>
        </p:spPr>
        <p:txBody>
          <a:bodyPr/>
          <a:lstStyle>
            <a:lvl1pPr>
              <a:defRPr/>
            </a:lvl1pPr>
          </a:lstStyle>
          <a:p>
            <a:endParaRPr lang="en-US"/>
          </a:p>
        </p:txBody>
      </p:sp>
      <p:sp>
        <p:nvSpPr>
          <p:cNvPr id="9" name="Rectangle 5"/>
          <p:cNvSpPr>
            <a:spLocks noGrp="1" noChangeArrowheads="1"/>
          </p:cNvSpPr>
          <p:nvPr>
            <p:ph type="sldNum" sz="quarter" idx="12"/>
          </p:nvPr>
        </p:nvSpPr>
        <p:spPr>
          <a:ln/>
        </p:spPr>
        <p:txBody>
          <a:bodyPr/>
          <a:lstStyle>
            <a:lvl1pPr>
              <a:defRPr/>
            </a:lvl1pPr>
          </a:lstStyle>
          <a:p>
            <a:fld id="{E82517CD-C88C-FA42-B269-F871203DA5CB}" type="slidenum">
              <a:rPr lang="en-US"/>
              <a:pPr/>
              <a:t>‹#›</a:t>
            </a:fld>
            <a:endParaRPr lang="en-US"/>
          </a:p>
        </p:txBody>
      </p:sp>
    </p:spTree>
    <p:extLst>
      <p:ext uri="{BB962C8B-B14F-4D97-AF65-F5344CB8AC3E}">
        <p14:creationId xmlns:p14="http://schemas.microsoft.com/office/powerpoint/2010/main" val="207227357"/>
      </p:ext>
    </p:extLst>
  </p:cSld>
  <p:clrMapOvr>
    <a:masterClrMapping/>
  </p:clrMapOvr>
  <p:transition xmlns:p14="http://schemas.microsoft.com/office/powerpoint/2010/mai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endParaRPr lang="en-US"/>
          </a:p>
        </p:txBody>
      </p:sp>
      <p:sp>
        <p:nvSpPr>
          <p:cNvPr id="5" name="Rectangle 3"/>
          <p:cNvSpPr>
            <a:spLocks noGrp="1" noChangeArrowheads="1"/>
          </p:cNvSpPr>
          <p:nvPr>
            <p:ph type="sldNum" sz="quarter" idx="11"/>
          </p:nvPr>
        </p:nvSpPr>
        <p:spPr>
          <a:ln/>
        </p:spPr>
        <p:txBody>
          <a:bodyPr/>
          <a:lstStyle>
            <a:lvl1pPr>
              <a:defRPr/>
            </a:lvl1pPr>
          </a:lstStyle>
          <a:p>
            <a:fld id="{8DAFD3D8-4CD4-0643-A8C8-3090217BCD59}"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endParaRPr lang="en-US"/>
          </a:p>
        </p:txBody>
      </p:sp>
    </p:spTree>
    <p:extLst>
      <p:ext uri="{BB962C8B-B14F-4D97-AF65-F5344CB8AC3E}">
        <p14:creationId xmlns:p14="http://schemas.microsoft.com/office/powerpoint/2010/main" val="29686168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nvPr>
        </p:nvSpPr>
        <p:spPr>
          <a:ln/>
        </p:spPr>
        <p:txBody>
          <a:bodyPr/>
          <a:lstStyle>
            <a:lvl1pPr>
              <a:defRPr/>
            </a:lvl1pPr>
          </a:lstStyle>
          <a:p>
            <a:endParaRPr lang="en-US"/>
          </a:p>
        </p:txBody>
      </p:sp>
      <p:sp>
        <p:nvSpPr>
          <p:cNvPr id="4" name="Rectangle 4"/>
          <p:cNvSpPr>
            <a:spLocks noGrp="1" noChangeArrowheads="1"/>
          </p:cNvSpPr>
          <p:nvPr>
            <p:ph type="ftr" sz="quarter" idx="11"/>
          </p:nvPr>
        </p:nvSpPr>
        <p:spPr>
          <a:ln/>
        </p:spPr>
        <p:txBody>
          <a:bodyPr/>
          <a:lstStyle>
            <a:lvl1pPr>
              <a:defRPr/>
            </a:lvl1pPr>
          </a:lstStyle>
          <a:p>
            <a:endParaRPr lang="en-US"/>
          </a:p>
        </p:txBody>
      </p:sp>
      <p:sp>
        <p:nvSpPr>
          <p:cNvPr id="5" name="Rectangle 5"/>
          <p:cNvSpPr>
            <a:spLocks noGrp="1" noChangeArrowheads="1"/>
          </p:cNvSpPr>
          <p:nvPr>
            <p:ph type="sldNum" sz="quarter" idx="12"/>
          </p:nvPr>
        </p:nvSpPr>
        <p:spPr>
          <a:ln/>
        </p:spPr>
        <p:txBody>
          <a:bodyPr/>
          <a:lstStyle>
            <a:lvl1pPr>
              <a:defRPr/>
            </a:lvl1pPr>
          </a:lstStyle>
          <a:p>
            <a:fld id="{0828FA76-9E53-AF4B-A2FD-6E48F6F9464D}" type="slidenum">
              <a:rPr lang="en-US"/>
              <a:pPr/>
              <a:t>‹#›</a:t>
            </a:fld>
            <a:endParaRPr lang="en-US"/>
          </a:p>
        </p:txBody>
      </p:sp>
    </p:spTree>
    <p:extLst>
      <p:ext uri="{BB962C8B-B14F-4D97-AF65-F5344CB8AC3E}">
        <p14:creationId xmlns:p14="http://schemas.microsoft.com/office/powerpoint/2010/main" val="675104537"/>
      </p:ext>
    </p:extLst>
  </p:cSld>
  <p:clrMapOvr>
    <a:masterClrMapping/>
  </p:clrMapOvr>
  <p:transition xmlns:p14="http://schemas.microsoft.com/office/powerpoint/2010/main" spd="med">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endParaRPr lang="en-US"/>
          </a:p>
        </p:txBody>
      </p:sp>
      <p:sp>
        <p:nvSpPr>
          <p:cNvPr id="3" name="Rectangle 4"/>
          <p:cNvSpPr>
            <a:spLocks noGrp="1" noChangeArrowheads="1"/>
          </p:cNvSpPr>
          <p:nvPr>
            <p:ph type="ftr" sz="quarter" idx="11"/>
          </p:nvPr>
        </p:nvSpPr>
        <p:spPr>
          <a:ln/>
        </p:spPr>
        <p:txBody>
          <a:bodyPr/>
          <a:lstStyle>
            <a:lvl1pPr>
              <a:defRPr/>
            </a:lvl1pPr>
          </a:lstStyle>
          <a:p>
            <a:endParaRPr lang="en-US"/>
          </a:p>
        </p:txBody>
      </p:sp>
      <p:sp>
        <p:nvSpPr>
          <p:cNvPr id="4" name="Rectangle 5"/>
          <p:cNvSpPr>
            <a:spLocks noGrp="1" noChangeArrowheads="1"/>
          </p:cNvSpPr>
          <p:nvPr>
            <p:ph type="sldNum" sz="quarter" idx="12"/>
          </p:nvPr>
        </p:nvSpPr>
        <p:spPr>
          <a:ln/>
        </p:spPr>
        <p:txBody>
          <a:bodyPr/>
          <a:lstStyle>
            <a:lvl1pPr>
              <a:defRPr/>
            </a:lvl1pPr>
          </a:lstStyle>
          <a:p>
            <a:fld id="{77F96BF2-EF10-7F4E-A70A-72E7F8797460}" type="slidenum">
              <a:rPr lang="en-US"/>
              <a:pPr/>
              <a:t>‹#›</a:t>
            </a:fld>
            <a:endParaRPr lang="en-US"/>
          </a:p>
        </p:txBody>
      </p:sp>
    </p:spTree>
    <p:extLst>
      <p:ext uri="{BB962C8B-B14F-4D97-AF65-F5344CB8AC3E}">
        <p14:creationId xmlns:p14="http://schemas.microsoft.com/office/powerpoint/2010/main" val="3629156910"/>
      </p:ext>
    </p:extLst>
  </p:cSld>
  <p:clrMapOvr>
    <a:masterClrMapping/>
  </p:clrMapOvr>
  <p:transition xmlns:p14="http://schemas.microsoft.com/office/powerpoint/2010/mai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endParaRPr lang="en-US"/>
          </a:p>
        </p:txBody>
      </p:sp>
      <p:sp>
        <p:nvSpPr>
          <p:cNvPr id="6" name="Rectangle 4"/>
          <p:cNvSpPr>
            <a:spLocks noGrp="1" noChangeArrowheads="1"/>
          </p:cNvSpPr>
          <p:nvPr>
            <p:ph type="ftr" sz="quarter" idx="11"/>
          </p:nvPr>
        </p:nvSpPr>
        <p:spPr>
          <a:ln/>
        </p:spPr>
        <p:txBody>
          <a:bodyPr/>
          <a:lstStyle>
            <a:lvl1pPr>
              <a:defRPr/>
            </a:lvl1pPr>
          </a:lstStyle>
          <a:p>
            <a:endParaRPr lang="en-US"/>
          </a:p>
        </p:txBody>
      </p:sp>
      <p:sp>
        <p:nvSpPr>
          <p:cNvPr id="7" name="Rectangle 5"/>
          <p:cNvSpPr>
            <a:spLocks noGrp="1" noChangeArrowheads="1"/>
          </p:cNvSpPr>
          <p:nvPr>
            <p:ph type="sldNum" sz="quarter" idx="12"/>
          </p:nvPr>
        </p:nvSpPr>
        <p:spPr>
          <a:ln/>
        </p:spPr>
        <p:txBody>
          <a:bodyPr/>
          <a:lstStyle>
            <a:lvl1pPr>
              <a:defRPr/>
            </a:lvl1pPr>
          </a:lstStyle>
          <a:p>
            <a:fld id="{6206CA3A-D50E-7845-837D-639346F30BB3}" type="slidenum">
              <a:rPr lang="en-US"/>
              <a:pPr/>
              <a:t>‹#›</a:t>
            </a:fld>
            <a:endParaRPr lang="en-US"/>
          </a:p>
        </p:txBody>
      </p:sp>
    </p:spTree>
    <p:extLst>
      <p:ext uri="{BB962C8B-B14F-4D97-AF65-F5344CB8AC3E}">
        <p14:creationId xmlns:p14="http://schemas.microsoft.com/office/powerpoint/2010/main" val="3798624390"/>
      </p:ext>
    </p:extLst>
  </p:cSld>
  <p:clrMapOvr>
    <a:masterClrMapping/>
  </p:clrMapOvr>
  <p:transition xmlns:p14="http://schemas.microsoft.com/office/powerpoint/2010/main" spd="med">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endParaRPr lang="en-US"/>
          </a:p>
        </p:txBody>
      </p:sp>
      <p:sp>
        <p:nvSpPr>
          <p:cNvPr id="6" name="Rectangle 4"/>
          <p:cNvSpPr>
            <a:spLocks noGrp="1" noChangeArrowheads="1"/>
          </p:cNvSpPr>
          <p:nvPr>
            <p:ph type="ftr" sz="quarter" idx="11"/>
          </p:nvPr>
        </p:nvSpPr>
        <p:spPr>
          <a:ln/>
        </p:spPr>
        <p:txBody>
          <a:bodyPr/>
          <a:lstStyle>
            <a:lvl1pPr>
              <a:defRPr/>
            </a:lvl1pPr>
          </a:lstStyle>
          <a:p>
            <a:endParaRPr lang="en-US"/>
          </a:p>
        </p:txBody>
      </p:sp>
      <p:sp>
        <p:nvSpPr>
          <p:cNvPr id="7" name="Rectangle 5"/>
          <p:cNvSpPr>
            <a:spLocks noGrp="1" noChangeArrowheads="1"/>
          </p:cNvSpPr>
          <p:nvPr>
            <p:ph type="sldNum" sz="quarter" idx="12"/>
          </p:nvPr>
        </p:nvSpPr>
        <p:spPr>
          <a:ln/>
        </p:spPr>
        <p:txBody>
          <a:bodyPr/>
          <a:lstStyle>
            <a:lvl1pPr>
              <a:defRPr/>
            </a:lvl1pPr>
          </a:lstStyle>
          <a:p>
            <a:fld id="{B0C91EF5-27AF-A746-A567-882C89A82A60}" type="slidenum">
              <a:rPr lang="en-US"/>
              <a:pPr/>
              <a:t>‹#›</a:t>
            </a:fld>
            <a:endParaRPr lang="en-US"/>
          </a:p>
        </p:txBody>
      </p:sp>
    </p:spTree>
    <p:extLst>
      <p:ext uri="{BB962C8B-B14F-4D97-AF65-F5344CB8AC3E}">
        <p14:creationId xmlns:p14="http://schemas.microsoft.com/office/powerpoint/2010/main" val="188418112"/>
      </p:ext>
    </p:extLst>
  </p:cSld>
  <p:clrMapOvr>
    <a:masterClrMapping/>
  </p:clrMapOvr>
  <p:transition xmlns:p14="http://schemas.microsoft.com/office/powerpoint/2010/mai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endParaRPr lang="en-US"/>
          </a:p>
        </p:txBody>
      </p:sp>
      <p:sp>
        <p:nvSpPr>
          <p:cNvPr id="5" name="Rectangle 4"/>
          <p:cNvSpPr>
            <a:spLocks noGrp="1" noChangeArrowheads="1"/>
          </p:cNvSpPr>
          <p:nvPr>
            <p:ph type="ftr" sz="quarter" idx="11"/>
          </p:nvPr>
        </p:nvSpPr>
        <p:spPr>
          <a:ln/>
        </p:spPr>
        <p:txBody>
          <a:bodyPr/>
          <a:lstStyle>
            <a:lvl1pPr>
              <a:defRPr/>
            </a:lvl1pPr>
          </a:lstStyle>
          <a:p>
            <a:endParaRPr lang="en-US"/>
          </a:p>
        </p:txBody>
      </p:sp>
      <p:sp>
        <p:nvSpPr>
          <p:cNvPr id="6" name="Rectangle 5"/>
          <p:cNvSpPr>
            <a:spLocks noGrp="1" noChangeArrowheads="1"/>
          </p:cNvSpPr>
          <p:nvPr>
            <p:ph type="sldNum" sz="quarter" idx="12"/>
          </p:nvPr>
        </p:nvSpPr>
        <p:spPr>
          <a:ln/>
        </p:spPr>
        <p:txBody>
          <a:bodyPr/>
          <a:lstStyle>
            <a:lvl1pPr>
              <a:defRPr/>
            </a:lvl1pPr>
          </a:lstStyle>
          <a:p>
            <a:fld id="{4678958E-7398-8944-95E6-42106708E36B}" type="slidenum">
              <a:rPr lang="en-US"/>
              <a:pPr/>
              <a:t>‹#›</a:t>
            </a:fld>
            <a:endParaRPr lang="en-US"/>
          </a:p>
        </p:txBody>
      </p:sp>
    </p:spTree>
    <p:extLst>
      <p:ext uri="{BB962C8B-B14F-4D97-AF65-F5344CB8AC3E}">
        <p14:creationId xmlns:p14="http://schemas.microsoft.com/office/powerpoint/2010/main" val="204665871"/>
      </p:ext>
    </p:extLst>
  </p:cSld>
  <p:clrMapOvr>
    <a:masterClrMapping/>
  </p:clrMapOvr>
  <p:transition xmlns:p14="http://schemas.microsoft.com/office/powerpoint/2010/mai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endParaRPr lang="en-US"/>
          </a:p>
        </p:txBody>
      </p:sp>
      <p:sp>
        <p:nvSpPr>
          <p:cNvPr id="5" name="Rectangle 4"/>
          <p:cNvSpPr>
            <a:spLocks noGrp="1" noChangeArrowheads="1"/>
          </p:cNvSpPr>
          <p:nvPr>
            <p:ph type="ftr" sz="quarter" idx="11"/>
          </p:nvPr>
        </p:nvSpPr>
        <p:spPr>
          <a:ln/>
        </p:spPr>
        <p:txBody>
          <a:bodyPr/>
          <a:lstStyle>
            <a:lvl1pPr>
              <a:defRPr/>
            </a:lvl1pPr>
          </a:lstStyle>
          <a:p>
            <a:endParaRPr lang="en-US"/>
          </a:p>
        </p:txBody>
      </p:sp>
      <p:sp>
        <p:nvSpPr>
          <p:cNvPr id="6" name="Rectangle 5"/>
          <p:cNvSpPr>
            <a:spLocks noGrp="1" noChangeArrowheads="1"/>
          </p:cNvSpPr>
          <p:nvPr>
            <p:ph type="sldNum" sz="quarter" idx="12"/>
          </p:nvPr>
        </p:nvSpPr>
        <p:spPr>
          <a:ln/>
        </p:spPr>
        <p:txBody>
          <a:bodyPr/>
          <a:lstStyle>
            <a:lvl1pPr>
              <a:defRPr/>
            </a:lvl1pPr>
          </a:lstStyle>
          <a:p>
            <a:fld id="{E65966BC-AA39-9C44-BFCC-BEF65C261054}" type="slidenum">
              <a:rPr lang="en-US"/>
              <a:pPr/>
              <a:t>‹#›</a:t>
            </a:fld>
            <a:endParaRPr lang="en-US"/>
          </a:p>
        </p:txBody>
      </p:sp>
    </p:spTree>
    <p:extLst>
      <p:ext uri="{BB962C8B-B14F-4D97-AF65-F5344CB8AC3E}">
        <p14:creationId xmlns:p14="http://schemas.microsoft.com/office/powerpoint/2010/main" val="3584238781"/>
      </p:ext>
    </p:extLst>
  </p:cSld>
  <p:clrMapOvr>
    <a:masterClrMapping/>
  </p:clrMapOvr>
  <p:transition xmlns:p14="http://schemas.microsoft.com/office/powerpoint/2010/mai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499819235"/>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976779699"/>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845917546"/>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78030002"/>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endParaRPr lang="en-US"/>
          </a:p>
        </p:txBody>
      </p:sp>
      <p:sp>
        <p:nvSpPr>
          <p:cNvPr id="6" name="Rectangle 3"/>
          <p:cNvSpPr>
            <a:spLocks noGrp="1" noChangeArrowheads="1"/>
          </p:cNvSpPr>
          <p:nvPr>
            <p:ph type="sldNum" sz="quarter" idx="11"/>
          </p:nvPr>
        </p:nvSpPr>
        <p:spPr>
          <a:ln/>
        </p:spPr>
        <p:txBody>
          <a:bodyPr/>
          <a:lstStyle>
            <a:lvl1pPr>
              <a:defRPr/>
            </a:lvl1pPr>
          </a:lstStyle>
          <a:p>
            <a:fld id="{BAB9DE24-7FE0-2B4C-A651-0A4AD6BD3EF1}"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endParaRPr lang="en-US"/>
          </a:p>
        </p:txBody>
      </p:sp>
    </p:spTree>
    <p:extLst>
      <p:ext uri="{BB962C8B-B14F-4D97-AF65-F5344CB8AC3E}">
        <p14:creationId xmlns:p14="http://schemas.microsoft.com/office/powerpoint/2010/main" val="41688289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667048183"/>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910957128"/>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494935551"/>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174309190"/>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751485659"/>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426073145"/>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896156926"/>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5"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6" name="Rectangle 14"/>
          <p:cNvSpPr>
            <a:spLocks noGrp="1" noChangeArrowheads="1"/>
          </p:cNvSpPr>
          <p:nvPr>
            <p:ph type="sldNum" sz="quarter" idx="12"/>
          </p:nvPr>
        </p:nvSpPr>
        <p:spPr>
          <a:ln/>
        </p:spPr>
        <p:txBody>
          <a:bodyPr/>
          <a:lstStyle>
            <a:lvl1pPr>
              <a:defRPr/>
            </a:lvl1pPr>
          </a:lstStyle>
          <a:p>
            <a:fld id="{53D49165-19DF-3149-AA64-A06839326644}" type="slidenum">
              <a:rPr lang="en-US">
                <a:latin typeface="Arial"/>
              </a:rPr>
              <a:pPr/>
              <a:t>‹#›</a:t>
            </a:fld>
            <a:endParaRPr lang="en-US">
              <a:latin typeface="Arial"/>
            </a:endParaRPr>
          </a:p>
        </p:txBody>
      </p:sp>
    </p:spTree>
    <p:extLst>
      <p:ext uri="{BB962C8B-B14F-4D97-AF65-F5344CB8AC3E}">
        <p14:creationId xmlns:p14="http://schemas.microsoft.com/office/powerpoint/2010/main" val="676403976"/>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5"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6" name="Rectangle 14"/>
          <p:cNvSpPr>
            <a:spLocks noGrp="1" noChangeArrowheads="1"/>
          </p:cNvSpPr>
          <p:nvPr>
            <p:ph type="sldNum" sz="quarter" idx="12"/>
          </p:nvPr>
        </p:nvSpPr>
        <p:spPr>
          <a:ln/>
        </p:spPr>
        <p:txBody>
          <a:bodyPr/>
          <a:lstStyle>
            <a:lvl1pPr>
              <a:defRPr/>
            </a:lvl1pPr>
          </a:lstStyle>
          <a:p>
            <a:fld id="{1CA63819-A2B9-124A-B528-4F910BE0AFF2}" type="slidenum">
              <a:rPr lang="en-US">
                <a:latin typeface="Arial"/>
              </a:rPr>
              <a:pPr/>
              <a:t>‹#›</a:t>
            </a:fld>
            <a:endParaRPr lang="en-US">
              <a:latin typeface="Arial"/>
            </a:endParaRPr>
          </a:p>
        </p:txBody>
      </p:sp>
    </p:spTree>
    <p:extLst>
      <p:ext uri="{BB962C8B-B14F-4D97-AF65-F5344CB8AC3E}">
        <p14:creationId xmlns:p14="http://schemas.microsoft.com/office/powerpoint/2010/main" val="1111481293"/>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6"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7" name="Rectangle 14"/>
          <p:cNvSpPr>
            <a:spLocks noGrp="1" noChangeArrowheads="1"/>
          </p:cNvSpPr>
          <p:nvPr>
            <p:ph type="sldNum" sz="quarter" idx="12"/>
          </p:nvPr>
        </p:nvSpPr>
        <p:spPr>
          <a:ln/>
        </p:spPr>
        <p:txBody>
          <a:bodyPr/>
          <a:lstStyle>
            <a:lvl1pPr>
              <a:defRPr/>
            </a:lvl1pPr>
          </a:lstStyle>
          <a:p>
            <a:fld id="{5EC2FA6B-FAD5-9A46-A11E-77685279E676}" type="slidenum">
              <a:rPr lang="en-US">
                <a:latin typeface="Arial"/>
              </a:rPr>
              <a:pPr/>
              <a:t>‹#›</a:t>
            </a:fld>
            <a:endParaRPr lang="en-US">
              <a:latin typeface="Arial"/>
            </a:endParaRPr>
          </a:p>
        </p:txBody>
      </p:sp>
    </p:spTree>
    <p:extLst>
      <p:ext uri="{BB962C8B-B14F-4D97-AF65-F5344CB8AC3E}">
        <p14:creationId xmlns:p14="http://schemas.microsoft.com/office/powerpoint/2010/main" val="95379046"/>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endParaRPr lang="en-US"/>
          </a:p>
        </p:txBody>
      </p:sp>
      <p:sp>
        <p:nvSpPr>
          <p:cNvPr id="8" name="Rectangle 3"/>
          <p:cNvSpPr>
            <a:spLocks noGrp="1" noChangeArrowheads="1"/>
          </p:cNvSpPr>
          <p:nvPr>
            <p:ph type="sldNum" sz="quarter" idx="11"/>
          </p:nvPr>
        </p:nvSpPr>
        <p:spPr>
          <a:ln/>
        </p:spPr>
        <p:txBody>
          <a:bodyPr/>
          <a:lstStyle>
            <a:lvl1pPr>
              <a:defRPr/>
            </a:lvl1pPr>
          </a:lstStyle>
          <a:p>
            <a:fld id="{323015DD-537D-AC43-A8DD-85DD54AA2FFD}" type="slidenum">
              <a:rPr lang="en-US"/>
              <a:pPr/>
              <a:t>‹#›</a:t>
            </a:fld>
            <a:endParaRPr lang="en-US"/>
          </a:p>
        </p:txBody>
      </p:sp>
      <p:sp>
        <p:nvSpPr>
          <p:cNvPr id="9" name="Rectangle 14"/>
          <p:cNvSpPr>
            <a:spLocks noGrp="1" noChangeArrowheads="1"/>
          </p:cNvSpPr>
          <p:nvPr>
            <p:ph type="ftr" sz="quarter" idx="12"/>
          </p:nvPr>
        </p:nvSpPr>
        <p:spPr>
          <a:ln/>
        </p:spPr>
        <p:txBody>
          <a:bodyPr/>
          <a:lstStyle>
            <a:lvl1pPr>
              <a:defRPr/>
            </a:lvl1pPr>
          </a:lstStyle>
          <a:p>
            <a:endParaRPr lang="en-US"/>
          </a:p>
        </p:txBody>
      </p:sp>
    </p:spTree>
    <p:extLst>
      <p:ext uri="{BB962C8B-B14F-4D97-AF65-F5344CB8AC3E}">
        <p14:creationId xmlns:p14="http://schemas.microsoft.com/office/powerpoint/2010/main" val="9937519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8"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9" name="Rectangle 14"/>
          <p:cNvSpPr>
            <a:spLocks noGrp="1" noChangeArrowheads="1"/>
          </p:cNvSpPr>
          <p:nvPr>
            <p:ph type="sldNum" sz="quarter" idx="12"/>
          </p:nvPr>
        </p:nvSpPr>
        <p:spPr>
          <a:ln/>
        </p:spPr>
        <p:txBody>
          <a:bodyPr/>
          <a:lstStyle>
            <a:lvl1pPr>
              <a:defRPr/>
            </a:lvl1pPr>
          </a:lstStyle>
          <a:p>
            <a:fld id="{6E075DDC-D352-EA40-B34A-55974B4FB6EE}" type="slidenum">
              <a:rPr lang="en-US">
                <a:latin typeface="Arial"/>
              </a:rPr>
              <a:pPr/>
              <a:t>‹#›</a:t>
            </a:fld>
            <a:endParaRPr lang="en-US">
              <a:latin typeface="Arial"/>
            </a:endParaRPr>
          </a:p>
        </p:txBody>
      </p:sp>
    </p:spTree>
    <p:extLst>
      <p:ext uri="{BB962C8B-B14F-4D97-AF65-F5344CB8AC3E}">
        <p14:creationId xmlns:p14="http://schemas.microsoft.com/office/powerpoint/2010/main" val="896367574"/>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4"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5" name="Rectangle 14"/>
          <p:cNvSpPr>
            <a:spLocks noGrp="1" noChangeArrowheads="1"/>
          </p:cNvSpPr>
          <p:nvPr>
            <p:ph type="sldNum" sz="quarter" idx="12"/>
          </p:nvPr>
        </p:nvSpPr>
        <p:spPr>
          <a:ln/>
        </p:spPr>
        <p:txBody>
          <a:bodyPr/>
          <a:lstStyle>
            <a:lvl1pPr>
              <a:defRPr/>
            </a:lvl1pPr>
          </a:lstStyle>
          <a:p>
            <a:fld id="{C7DAEA9A-715F-914B-B730-5EB63C0FB64B}" type="slidenum">
              <a:rPr lang="en-US">
                <a:latin typeface="Arial"/>
              </a:rPr>
              <a:pPr/>
              <a:t>‹#›</a:t>
            </a:fld>
            <a:endParaRPr lang="en-US">
              <a:latin typeface="Arial"/>
            </a:endParaRPr>
          </a:p>
        </p:txBody>
      </p:sp>
    </p:spTree>
    <p:extLst>
      <p:ext uri="{BB962C8B-B14F-4D97-AF65-F5344CB8AC3E}">
        <p14:creationId xmlns:p14="http://schemas.microsoft.com/office/powerpoint/2010/main" val="1242039451"/>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3"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4" name="Rectangle 14"/>
          <p:cNvSpPr>
            <a:spLocks noGrp="1" noChangeArrowheads="1"/>
          </p:cNvSpPr>
          <p:nvPr>
            <p:ph type="sldNum" sz="quarter" idx="12"/>
          </p:nvPr>
        </p:nvSpPr>
        <p:spPr>
          <a:ln/>
        </p:spPr>
        <p:txBody>
          <a:bodyPr/>
          <a:lstStyle>
            <a:lvl1pPr>
              <a:defRPr/>
            </a:lvl1pPr>
          </a:lstStyle>
          <a:p>
            <a:fld id="{14259031-03CF-DC46-AA2A-F8E7436A21A4}" type="slidenum">
              <a:rPr lang="en-US">
                <a:latin typeface="Arial"/>
              </a:rPr>
              <a:pPr/>
              <a:t>‹#›</a:t>
            </a:fld>
            <a:endParaRPr lang="en-US">
              <a:latin typeface="Arial"/>
            </a:endParaRPr>
          </a:p>
        </p:txBody>
      </p:sp>
    </p:spTree>
    <p:extLst>
      <p:ext uri="{BB962C8B-B14F-4D97-AF65-F5344CB8AC3E}">
        <p14:creationId xmlns:p14="http://schemas.microsoft.com/office/powerpoint/2010/main" val="1011531523"/>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6"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7" name="Rectangle 14"/>
          <p:cNvSpPr>
            <a:spLocks noGrp="1" noChangeArrowheads="1"/>
          </p:cNvSpPr>
          <p:nvPr>
            <p:ph type="sldNum" sz="quarter" idx="12"/>
          </p:nvPr>
        </p:nvSpPr>
        <p:spPr>
          <a:ln/>
        </p:spPr>
        <p:txBody>
          <a:bodyPr/>
          <a:lstStyle>
            <a:lvl1pPr>
              <a:defRPr/>
            </a:lvl1pPr>
          </a:lstStyle>
          <a:p>
            <a:fld id="{EC20EF6B-CCCA-5141-9012-2037EA654895}" type="slidenum">
              <a:rPr lang="en-US">
                <a:latin typeface="Arial"/>
              </a:rPr>
              <a:pPr/>
              <a:t>‹#›</a:t>
            </a:fld>
            <a:endParaRPr lang="en-US">
              <a:latin typeface="Arial"/>
            </a:endParaRPr>
          </a:p>
        </p:txBody>
      </p:sp>
    </p:spTree>
    <p:extLst>
      <p:ext uri="{BB962C8B-B14F-4D97-AF65-F5344CB8AC3E}">
        <p14:creationId xmlns:p14="http://schemas.microsoft.com/office/powerpoint/2010/main" val="1222055209"/>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6"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7" name="Rectangle 14"/>
          <p:cNvSpPr>
            <a:spLocks noGrp="1" noChangeArrowheads="1"/>
          </p:cNvSpPr>
          <p:nvPr>
            <p:ph type="sldNum" sz="quarter" idx="12"/>
          </p:nvPr>
        </p:nvSpPr>
        <p:spPr>
          <a:ln/>
        </p:spPr>
        <p:txBody>
          <a:bodyPr/>
          <a:lstStyle>
            <a:lvl1pPr>
              <a:defRPr/>
            </a:lvl1pPr>
          </a:lstStyle>
          <a:p>
            <a:fld id="{139CC3CA-B639-D04A-93FD-8264F7601E90}" type="slidenum">
              <a:rPr lang="en-US">
                <a:latin typeface="Arial"/>
              </a:rPr>
              <a:pPr/>
              <a:t>‹#›</a:t>
            </a:fld>
            <a:endParaRPr lang="en-US">
              <a:latin typeface="Arial"/>
            </a:endParaRPr>
          </a:p>
        </p:txBody>
      </p:sp>
    </p:spTree>
    <p:extLst>
      <p:ext uri="{BB962C8B-B14F-4D97-AF65-F5344CB8AC3E}">
        <p14:creationId xmlns:p14="http://schemas.microsoft.com/office/powerpoint/2010/main" val="722421377"/>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5"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6" name="Rectangle 14"/>
          <p:cNvSpPr>
            <a:spLocks noGrp="1" noChangeArrowheads="1"/>
          </p:cNvSpPr>
          <p:nvPr>
            <p:ph type="sldNum" sz="quarter" idx="12"/>
          </p:nvPr>
        </p:nvSpPr>
        <p:spPr>
          <a:ln/>
        </p:spPr>
        <p:txBody>
          <a:bodyPr/>
          <a:lstStyle>
            <a:lvl1pPr>
              <a:defRPr/>
            </a:lvl1pPr>
          </a:lstStyle>
          <a:p>
            <a:fld id="{3E41F54B-DB87-BD42-84B9-D2EBFB201426}" type="slidenum">
              <a:rPr lang="en-US">
                <a:latin typeface="Arial"/>
              </a:rPr>
              <a:pPr/>
              <a:t>‹#›</a:t>
            </a:fld>
            <a:endParaRPr lang="en-US">
              <a:latin typeface="Arial"/>
            </a:endParaRPr>
          </a:p>
        </p:txBody>
      </p:sp>
    </p:spTree>
    <p:extLst>
      <p:ext uri="{BB962C8B-B14F-4D97-AF65-F5344CB8AC3E}">
        <p14:creationId xmlns:p14="http://schemas.microsoft.com/office/powerpoint/2010/main" val="2100020637"/>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5"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6" name="Rectangle 14"/>
          <p:cNvSpPr>
            <a:spLocks noGrp="1" noChangeArrowheads="1"/>
          </p:cNvSpPr>
          <p:nvPr>
            <p:ph type="sldNum" sz="quarter" idx="12"/>
          </p:nvPr>
        </p:nvSpPr>
        <p:spPr>
          <a:ln/>
        </p:spPr>
        <p:txBody>
          <a:bodyPr/>
          <a:lstStyle>
            <a:lvl1pPr>
              <a:defRPr/>
            </a:lvl1pPr>
          </a:lstStyle>
          <a:p>
            <a:fld id="{147284AE-051E-0945-9754-25572D775B26}" type="slidenum">
              <a:rPr lang="en-US">
                <a:latin typeface="Arial"/>
              </a:rPr>
              <a:pPr/>
              <a:t>‹#›</a:t>
            </a:fld>
            <a:endParaRPr lang="en-US">
              <a:latin typeface="Arial"/>
            </a:endParaRPr>
          </a:p>
        </p:txBody>
      </p:sp>
    </p:spTree>
    <p:extLst>
      <p:ext uri="{BB962C8B-B14F-4D97-AF65-F5344CB8AC3E}">
        <p14:creationId xmlns:p14="http://schemas.microsoft.com/office/powerpoint/2010/main" val="3064321457"/>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a:ln/>
        </p:spPr>
        <p:txBody>
          <a:bodyPr/>
          <a:lstStyle>
            <a:lvl1pPr>
              <a:defRPr/>
            </a:lvl1pPr>
          </a:lstStyle>
          <a:p>
            <a:endParaRPr lang="en-US">
              <a:latin typeface="Arial"/>
            </a:endParaRPr>
          </a:p>
        </p:txBody>
      </p:sp>
      <p:sp>
        <p:nvSpPr>
          <p:cNvPr id="5" name="Rectangle 13"/>
          <p:cNvSpPr>
            <a:spLocks noGrp="1" noChangeArrowheads="1"/>
          </p:cNvSpPr>
          <p:nvPr>
            <p:ph type="ftr" sz="quarter" idx="11"/>
          </p:nvPr>
        </p:nvSpPr>
        <p:spPr>
          <a:ln/>
        </p:spPr>
        <p:txBody>
          <a:bodyPr/>
          <a:lstStyle>
            <a:lvl1pPr>
              <a:defRPr/>
            </a:lvl1pPr>
          </a:lstStyle>
          <a:p>
            <a:endParaRPr lang="en-US">
              <a:latin typeface="Arial"/>
            </a:endParaRPr>
          </a:p>
        </p:txBody>
      </p:sp>
      <p:sp>
        <p:nvSpPr>
          <p:cNvPr id="6" name="Rectangle 14"/>
          <p:cNvSpPr>
            <a:spLocks noGrp="1" noChangeArrowheads="1"/>
          </p:cNvSpPr>
          <p:nvPr>
            <p:ph type="sldNum" sz="quarter" idx="12"/>
          </p:nvPr>
        </p:nvSpPr>
        <p:spPr>
          <a:ln/>
        </p:spPr>
        <p:txBody>
          <a:bodyPr/>
          <a:lstStyle>
            <a:lvl1pPr>
              <a:defRPr/>
            </a:lvl1pPr>
          </a:lstStyle>
          <a:p>
            <a:fld id="{4AEE12BC-E42E-6A47-AD4E-43E189356CA6}" type="slidenum">
              <a:rPr lang="en-US">
                <a:latin typeface="Arial"/>
              </a:rPr>
              <a:pPr/>
              <a:t>‹#›</a:t>
            </a:fld>
            <a:endParaRPr lang="en-US">
              <a:latin typeface="Arial"/>
            </a:endParaRPr>
          </a:p>
        </p:txBody>
      </p:sp>
    </p:spTree>
    <p:extLst>
      <p:ext uri="{BB962C8B-B14F-4D97-AF65-F5344CB8AC3E}">
        <p14:creationId xmlns:p14="http://schemas.microsoft.com/office/powerpoint/2010/main" val="2075289344"/>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endParaRPr lang="en-US"/>
          </a:p>
        </p:txBody>
      </p:sp>
      <p:sp>
        <p:nvSpPr>
          <p:cNvPr id="4" name="Rectangle 3"/>
          <p:cNvSpPr>
            <a:spLocks noGrp="1" noChangeArrowheads="1"/>
          </p:cNvSpPr>
          <p:nvPr>
            <p:ph type="sldNum" sz="quarter" idx="11"/>
          </p:nvPr>
        </p:nvSpPr>
        <p:spPr>
          <a:ln/>
        </p:spPr>
        <p:txBody>
          <a:bodyPr/>
          <a:lstStyle>
            <a:lvl1pPr>
              <a:defRPr/>
            </a:lvl1pPr>
          </a:lstStyle>
          <a:p>
            <a:fld id="{AF594C89-55BF-4146-BBD0-034BD19522C2}" type="slidenum">
              <a:rPr lang="en-US"/>
              <a:pPr/>
              <a:t>‹#›</a:t>
            </a:fld>
            <a:endParaRPr lang="en-US"/>
          </a:p>
        </p:txBody>
      </p:sp>
      <p:sp>
        <p:nvSpPr>
          <p:cNvPr id="5" name="Rectangle 14"/>
          <p:cNvSpPr>
            <a:spLocks noGrp="1" noChangeArrowheads="1"/>
          </p:cNvSpPr>
          <p:nvPr>
            <p:ph type="ftr" sz="quarter" idx="12"/>
          </p:nvPr>
        </p:nvSpPr>
        <p:spPr>
          <a:ln/>
        </p:spPr>
        <p:txBody>
          <a:bodyPr/>
          <a:lstStyle>
            <a:lvl1pPr>
              <a:defRPr/>
            </a:lvl1pPr>
          </a:lstStyle>
          <a:p>
            <a:endParaRPr lang="en-US"/>
          </a:p>
        </p:txBody>
      </p:sp>
    </p:spTree>
    <p:extLst>
      <p:ext uri="{BB962C8B-B14F-4D97-AF65-F5344CB8AC3E}">
        <p14:creationId xmlns:p14="http://schemas.microsoft.com/office/powerpoint/2010/main" val="3691751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endParaRPr lang="en-US"/>
          </a:p>
        </p:txBody>
      </p:sp>
      <p:sp>
        <p:nvSpPr>
          <p:cNvPr id="3" name="Rectangle 3"/>
          <p:cNvSpPr>
            <a:spLocks noGrp="1" noChangeArrowheads="1"/>
          </p:cNvSpPr>
          <p:nvPr>
            <p:ph type="sldNum" sz="quarter" idx="11"/>
          </p:nvPr>
        </p:nvSpPr>
        <p:spPr>
          <a:ln/>
        </p:spPr>
        <p:txBody>
          <a:bodyPr/>
          <a:lstStyle>
            <a:lvl1pPr>
              <a:defRPr/>
            </a:lvl1pPr>
          </a:lstStyle>
          <a:p>
            <a:fld id="{E12D19E1-4D38-F745-B967-2D766A30A30B}" type="slidenum">
              <a:rPr lang="en-US"/>
              <a:pPr/>
              <a:t>‹#›</a:t>
            </a:fld>
            <a:endParaRPr lang="en-US"/>
          </a:p>
        </p:txBody>
      </p:sp>
      <p:sp>
        <p:nvSpPr>
          <p:cNvPr id="4" name="Rectangle 14"/>
          <p:cNvSpPr>
            <a:spLocks noGrp="1" noChangeArrowheads="1"/>
          </p:cNvSpPr>
          <p:nvPr>
            <p:ph type="ftr" sz="quarter" idx="12"/>
          </p:nvPr>
        </p:nvSpPr>
        <p:spPr>
          <a:ln/>
        </p:spPr>
        <p:txBody>
          <a:bodyPr/>
          <a:lstStyle>
            <a:lvl1pPr>
              <a:defRPr/>
            </a:lvl1pPr>
          </a:lstStyle>
          <a:p>
            <a:endParaRPr lang="en-US"/>
          </a:p>
        </p:txBody>
      </p:sp>
    </p:spTree>
    <p:extLst>
      <p:ext uri="{BB962C8B-B14F-4D97-AF65-F5344CB8AC3E}">
        <p14:creationId xmlns:p14="http://schemas.microsoft.com/office/powerpoint/2010/main" val="1391192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p>
        </p:txBody>
      </p:sp>
      <p:sp>
        <p:nvSpPr>
          <p:cNvPr id="6" name="Rectangle 3"/>
          <p:cNvSpPr>
            <a:spLocks noGrp="1" noChangeArrowheads="1"/>
          </p:cNvSpPr>
          <p:nvPr>
            <p:ph type="sldNum" sz="quarter" idx="11"/>
          </p:nvPr>
        </p:nvSpPr>
        <p:spPr>
          <a:ln/>
        </p:spPr>
        <p:txBody>
          <a:bodyPr/>
          <a:lstStyle>
            <a:lvl1pPr>
              <a:defRPr/>
            </a:lvl1pPr>
          </a:lstStyle>
          <a:p>
            <a:fld id="{17D265DE-C9AB-B046-9D95-091DAEBC1A1C}"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endParaRPr lang="en-US"/>
          </a:p>
        </p:txBody>
      </p:sp>
    </p:spTree>
    <p:extLst>
      <p:ext uri="{BB962C8B-B14F-4D97-AF65-F5344CB8AC3E}">
        <p14:creationId xmlns:p14="http://schemas.microsoft.com/office/powerpoint/2010/main" val="1688698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p>
        </p:txBody>
      </p:sp>
      <p:sp>
        <p:nvSpPr>
          <p:cNvPr id="6" name="Rectangle 3"/>
          <p:cNvSpPr>
            <a:spLocks noGrp="1" noChangeArrowheads="1"/>
          </p:cNvSpPr>
          <p:nvPr>
            <p:ph type="sldNum" sz="quarter" idx="11"/>
          </p:nvPr>
        </p:nvSpPr>
        <p:spPr>
          <a:ln/>
        </p:spPr>
        <p:txBody>
          <a:bodyPr/>
          <a:lstStyle>
            <a:lvl1pPr>
              <a:defRPr/>
            </a:lvl1pPr>
          </a:lstStyle>
          <a:p>
            <a:fld id="{236BD4D8-4B5B-1A48-804D-05BA787B5ACB}"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endParaRPr lang="en-US"/>
          </a:p>
        </p:txBody>
      </p:sp>
    </p:spTree>
    <p:extLst>
      <p:ext uri="{BB962C8B-B14F-4D97-AF65-F5344CB8AC3E}">
        <p14:creationId xmlns:p14="http://schemas.microsoft.com/office/powerpoint/2010/main" val="348477678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theme" Target="../theme/theme4.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7.xml"/><Relationship Id="rId12" Type="http://schemas.openxmlformats.org/officeDocument/2006/relationships/theme" Target="../theme/theme5.xml"/><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latin typeface="Arial" charset="0"/>
              </a:defRPr>
            </a:lvl1pPr>
          </a:lstStyle>
          <a:p>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Arial" charset="0"/>
              </a:defRPr>
            </a:lvl1pPr>
          </a:lstStyle>
          <a:p>
            <a:fld id="{C1F8608F-2E4B-BE43-ACB6-B642902FA3C4}" type="slidenum">
              <a:rPr lang="en-US"/>
              <a:pPr/>
              <a:t>‹#›</a:t>
            </a:fld>
            <a:endParaRPr 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endParaRPr lang="en-US">
                  <a:effectLst>
                    <a:outerShdw blurRad="38100" dist="38100" dir="2700000" algn="tl">
                      <a:srgbClr val="000000"/>
                    </a:outerShdw>
                  </a:effectLst>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endParaRPr lang="en-US">
                  <a:effectLst>
                    <a:outerShdw blurRad="38100" dist="38100" dir="2700000" algn="tl">
                      <a:srgbClr val="000000"/>
                    </a:outerShdw>
                  </a:effectLst>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endParaRPr lang="en-US">
                  <a:effectLst>
                    <a:outerShdw blurRad="38100" dist="38100" dir="2700000" algn="tl">
                      <a:srgbClr val="000000"/>
                    </a:outerShdw>
                  </a:effectLst>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endParaRPr lang="en-US">
                  <a:effectLst>
                    <a:outerShdw blurRad="38100" dist="38100" dir="2700000" algn="tl">
                      <a:srgbClr val="000000"/>
                    </a:outerShdw>
                  </a:effectLst>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endParaRPr lang="en-US">
                  <a:effectLst>
                    <a:outerShdw blurRad="38100" dist="38100" dir="2700000" algn="tl">
                      <a:srgbClr val="000000"/>
                    </a:outerShdw>
                  </a:effectLst>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endParaRPr lang="en-US">
                <a:effectLst>
                  <a:outerShdw blurRad="38100" dist="38100" dir="2700000" algn="tl">
                    <a:srgbClr val="000000"/>
                  </a:outerShdw>
                </a:effectLst>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a:effectLst>
                  <a:outerShdw blurRad="38100" dist="38100" dir="2700000" algn="tl">
                    <a:srgbClr val="000000"/>
                  </a:outerShdw>
                </a:effectLst>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solidFill>
                  <a:schemeClr val="tx1"/>
                </a:solidFill>
                <a:latin typeface="Arial" charset="0"/>
              </a:defRPr>
            </a:lvl1pPr>
          </a:lstStyle>
          <a:p>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974"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 id="2147483950" r:id="rId12"/>
    <p:sldLayoutId id="2147483951" r:id="rId13"/>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28"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28"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28"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28"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28"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28"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9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solidFill>
                  <a:schemeClr val="tx1"/>
                </a:solidFill>
                <a:latin typeface="Arial" charset="0"/>
                <a:ea typeface="Osaka" charset="0"/>
                <a:cs typeface="Osaka" charset="0"/>
              </a:defRPr>
            </a:lvl1pPr>
          </a:lstStyle>
          <a:p>
            <a:endParaRPr lang="en-US"/>
          </a:p>
        </p:txBody>
      </p:sp>
      <p:sp>
        <p:nvSpPr>
          <p:cNvPr id="269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solidFill>
                  <a:schemeClr val="tx1"/>
                </a:solidFill>
                <a:latin typeface="Arial" charset="0"/>
                <a:ea typeface="Osaka" charset="0"/>
                <a:cs typeface="Osaka" charset="0"/>
              </a:defRPr>
            </a:lvl1pPr>
          </a:lstStyle>
          <a:p>
            <a:endParaRPr lang="en-US"/>
          </a:p>
        </p:txBody>
      </p:sp>
      <p:sp>
        <p:nvSpPr>
          <p:cNvPr id="269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solidFill>
                  <a:schemeClr val="tx1"/>
                </a:solidFill>
                <a:latin typeface="Arial" charset="0"/>
                <a:ea typeface="Osaka" charset="0"/>
                <a:cs typeface="Osaka" charset="0"/>
              </a:defRPr>
            </a:lvl1pPr>
          </a:lstStyle>
          <a:p>
            <a:fld id="{B91A890A-1822-804A-8820-7FE603491DA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6547"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chemeClr val="tx1"/>
                </a:solidFill>
                <a:latin typeface="Times New Roman" charset="0"/>
              </a:defRPr>
            </a:lvl1pPr>
          </a:lstStyle>
          <a:p>
            <a:endParaRPr lang="en-US"/>
          </a:p>
        </p:txBody>
      </p:sp>
      <p:sp>
        <p:nvSpPr>
          <p:cNvPr id="236548"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latin typeface="Times New Roman" charset="0"/>
              </a:defRPr>
            </a:lvl1pPr>
          </a:lstStyle>
          <a:p>
            <a:endParaRPr lang="en-US"/>
          </a:p>
        </p:txBody>
      </p:sp>
      <p:sp>
        <p:nvSpPr>
          <p:cNvPr id="236549"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latin typeface="Times New Roman" charset="0"/>
              </a:defRPr>
            </a:lvl1pPr>
          </a:lstStyle>
          <a:p>
            <a:fld id="{3B34BF57-4F70-4F42-88B9-369C117994CF}"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28"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28"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28"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28"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28"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28"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sz="2400" b="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sz="2400" b="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sz="2400" b="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lgn="l">
              <a:defRPr/>
            </a:pPr>
            <a:endParaRPr lang="en-US" b="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b="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b="0"/>
              <a:pPr>
                <a:defRPr/>
              </a:pPr>
              <a:t>‹#›</a:t>
            </a:fld>
            <a:endParaRPr lang="en-US" b="0"/>
          </a:p>
        </p:txBody>
      </p:sp>
    </p:spTree>
    <p:extLst>
      <p:ext uri="{BB962C8B-B14F-4D97-AF65-F5344CB8AC3E}">
        <p14:creationId xmlns:p14="http://schemas.microsoft.com/office/powerpoint/2010/main" val="1006056124"/>
      </p:ext>
    </p:extLst>
  </p:cSld>
  <p:clrMap bg1="dk2" tx1="lt1" bg2="dk1" tx2="lt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4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10241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sz="2400" b="0">
                <a:solidFill>
                  <a:srgbClr val="FFFFFF"/>
                </a:solidFill>
                <a:latin typeface="Times New Roman" charset="0"/>
                <a:ea typeface="MS PGothic" charset="0"/>
                <a:cs typeface="MS PGothic" charset="0"/>
              </a:endParaRPr>
            </a:p>
          </p:txBody>
        </p:sp>
        <p:sp>
          <p:nvSpPr>
            <p:cNvPr id="10241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sz="2400" b="0">
                <a:solidFill>
                  <a:srgbClr val="FFFFFF"/>
                </a:solidFill>
                <a:latin typeface="Times New Roman" charset="0"/>
                <a:ea typeface="MS PGothic" charset="0"/>
                <a:cs typeface="MS PGothic" charset="0"/>
              </a:endParaRPr>
            </a:p>
          </p:txBody>
        </p:sp>
        <p:sp>
          <p:nvSpPr>
            <p:cNvPr id="10241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a:endParaRPr lang="en-US" sz="2400" b="0">
                <a:solidFill>
                  <a:srgbClr val="FFFFFF"/>
                </a:solidFill>
                <a:latin typeface="Times New Roman" charset="0"/>
                <a:ea typeface="MS PGothic" charset="0"/>
                <a:cs typeface="MS PGothic"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defRPr>
            </a:lvl1pPr>
          </a:lstStyle>
          <a:p>
            <a:pPr algn="l"/>
            <a:endParaRPr lang="en-US" b="0" smtClean="0">
              <a:latin typeface="Arial" charset="0"/>
              <a:ea typeface="MS PGothic" charset="0"/>
              <a:cs typeface="MS PGothic" charset="0"/>
            </a:endParaRPr>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defRPr>
            </a:lvl1pPr>
          </a:lstStyle>
          <a:p>
            <a:endParaRPr lang="en-US" b="0" smtClean="0">
              <a:latin typeface="Arial" charset="0"/>
              <a:ea typeface="MS PGothic" charset="0"/>
              <a:cs typeface="MS PGothic" charset="0"/>
            </a:endParaRPr>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defRPr>
            </a:lvl1pPr>
          </a:lstStyle>
          <a:p>
            <a:fld id="{5D917906-2338-6249-97C0-C58375F020F7}" type="slidenum">
              <a:rPr lang="en-US" b="0" smtClean="0">
                <a:latin typeface="Arial" charset="0"/>
                <a:ea typeface="MS PGothic" charset="0"/>
                <a:cs typeface="MS PGothic" charset="0"/>
              </a:rPr>
              <a:pPr/>
              <a:t>‹#›</a:t>
            </a:fld>
            <a:endParaRPr lang="en-US" b="0" smtClean="0">
              <a:latin typeface="Arial" charset="0"/>
              <a:ea typeface="MS PGothic" charset="0"/>
              <a:cs typeface="MS PGothic" charset="0"/>
            </a:endParaRPr>
          </a:p>
        </p:txBody>
      </p:sp>
    </p:spTree>
    <p:extLst>
      <p:ext uri="{BB962C8B-B14F-4D97-AF65-F5344CB8AC3E}">
        <p14:creationId xmlns:p14="http://schemas.microsoft.com/office/powerpoint/2010/main" val="3181500736"/>
      </p:ext>
    </p:extLst>
  </p:cSld>
  <p:clrMap bg1="dk2" tx1="lt1" bg2="dk1" tx2="lt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 id="2147483995" r:id="rId8"/>
    <p:sldLayoutId id="2147483996" r:id="rId9"/>
    <p:sldLayoutId id="2147483997" r:id="rId10"/>
    <p:sldLayoutId id="2147483998"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MS PGothic" pitchFamily="34" charset="-128"/>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1" Type="http://schemas.openxmlformats.org/officeDocument/2006/relationships/image" Target="../media/image34.jpeg"/><Relationship Id="rId12" Type="http://schemas.openxmlformats.org/officeDocument/2006/relationships/image" Target="../media/image35.jpeg"/><Relationship Id="rId13" Type="http://schemas.openxmlformats.org/officeDocument/2006/relationships/image" Target="../media/image36.wmf"/><Relationship Id="rId1" Type="http://schemas.microsoft.com/office/2007/relationships/media" Target="../media/media1.WAV"/><Relationship Id="rId2" Type="http://schemas.openxmlformats.org/officeDocument/2006/relationships/audio" Target="../media/media1.WAV"/><Relationship Id="rId3" Type="http://schemas.microsoft.com/office/2007/relationships/media" Target="../media/media2.WAV"/><Relationship Id="rId4" Type="http://schemas.openxmlformats.org/officeDocument/2006/relationships/audio" Target="../media/media2.WAV"/><Relationship Id="rId5" Type="http://schemas.openxmlformats.org/officeDocument/2006/relationships/slideLayout" Target="../slideLayouts/slideLayout2.xml"/><Relationship Id="rId6" Type="http://schemas.openxmlformats.org/officeDocument/2006/relationships/notesSlide" Target="../notesSlides/notesSlide24.xml"/><Relationship Id="rId7" Type="http://schemas.openxmlformats.org/officeDocument/2006/relationships/image" Target="../media/image30.jpeg"/><Relationship Id="rId8" Type="http://schemas.openxmlformats.org/officeDocument/2006/relationships/image" Target="../media/image31.png"/><Relationship Id="rId9" Type="http://schemas.openxmlformats.org/officeDocument/2006/relationships/image" Target="../media/image32.jpeg"/><Relationship Id="rId10"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7.jpe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5" Type="http://schemas.openxmlformats.org/officeDocument/2006/relationships/image" Target="../media/image40.jpe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46.jpeg"/><Relationship Id="rId6"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49.jpe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5" Type="http://schemas.openxmlformats.org/officeDocument/2006/relationships/image" Target="../media/image52.jpeg"/><Relationship Id="rId6" Type="http://schemas.openxmlformats.org/officeDocument/2006/relationships/image" Target="../media/image48.jpe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4.jpe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4.jpeg"/><Relationship Id="rId5" Type="http://schemas.openxmlformats.org/officeDocument/2006/relationships/image" Target="../media/image57.jpe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9.jpeg"/></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wmf"/><Relationship Id="rId5" Type="http://schemas.openxmlformats.org/officeDocument/2006/relationships/image" Target="../media/image62.wmf"/><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6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2.jpeg"/><Relationship Id="rId5" Type="http://schemas.openxmlformats.org/officeDocument/2006/relationships/image" Target="../media/image65.jpe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66.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67.jpeg"/></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68.jpe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67.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5.xml"/><Relationship Id="rId3" Type="http://schemas.openxmlformats.org/officeDocument/2006/relationships/image" Target="../media/image69.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6.xml"/><Relationship Id="rId3" Type="http://schemas.openxmlformats.org/officeDocument/2006/relationships/image" Target="../media/image70.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7.xml"/><Relationship Id="rId3" Type="http://schemas.openxmlformats.org/officeDocument/2006/relationships/image" Target="../media/image70.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8.xml"/><Relationship Id="rId3" Type="http://schemas.openxmlformats.org/officeDocument/2006/relationships/image" Target="../media/image70.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9.xml"/><Relationship Id="rId3" Type="http://schemas.openxmlformats.org/officeDocument/2006/relationships/image" Target="../media/image7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0.xml"/><Relationship Id="rId3" Type="http://schemas.openxmlformats.org/officeDocument/2006/relationships/image" Target="../media/image71.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1.xml"/><Relationship Id="rId3" Type="http://schemas.openxmlformats.org/officeDocument/2006/relationships/image" Target="../media/image7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2.xml"/><Relationship Id="rId3" Type="http://schemas.openxmlformats.org/officeDocument/2006/relationships/image" Target="../media/image71.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72.jpeg"/></Relationships>
</file>

<file path=ppt/slides/_rels/slide54.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64.jpeg"/><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74.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6.xml"/><Relationship Id="rId3" Type="http://schemas.openxmlformats.org/officeDocument/2006/relationships/image" Target="../media/image70.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74.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75.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5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jpeg"/></Relationships>
</file>

<file path=ppt/slides/_rels/slide60.xml.rels><?xml version="1.0" encoding="UTF-8" standalone="yes"?>
<Relationships xmlns="http://schemas.openxmlformats.org/package/2006/relationships"><Relationship Id="rId3" Type="http://schemas.openxmlformats.org/officeDocument/2006/relationships/image" Target="../media/image76.jpeg"/><Relationship Id="rId4"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1" Type="http://schemas.openxmlformats.org/officeDocument/2006/relationships/slideLayout" Target="../slideLayouts/slideLayout13.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41.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79.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80.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65.xml"/><Relationship Id="rId3" Type="http://schemas.openxmlformats.org/officeDocument/2006/relationships/image" Target="../media/image81.jpeg"/></Relationships>
</file>

<file path=ppt/slides/_rels/slide66.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3.jpeg"/><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7.xml"/><Relationship Id="rId3" Type="http://schemas.openxmlformats.org/officeDocument/2006/relationships/image" Target="../media/image84.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9.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1" Type="http://schemas.openxmlformats.org/officeDocument/2006/relationships/slideLayout" Target="../slideLayouts/slideLayout57.xml"/><Relationship Id="rId2" Type="http://schemas.openxmlformats.org/officeDocument/2006/relationships/notesSlide" Target="../notesSlides/notesSlide6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7" descr="Sa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00200"/>
            <a:ext cx="4075113" cy="473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8" descr="Qumran0001"/>
          <p:cNvPicPr>
            <a:picLocks noChangeAspect="1" noChangeArrowheads="1"/>
          </p:cNvPicPr>
          <p:nvPr/>
        </p:nvPicPr>
        <p:blipFill>
          <a:blip r:embed="rId4">
            <a:lum bright="-12000"/>
            <a:extLst>
              <a:ext uri="{28A0092B-C50C-407E-A947-70E740481C1C}">
                <a14:useLocalDpi xmlns:a14="http://schemas.microsoft.com/office/drawing/2010/main" val="0"/>
              </a:ext>
            </a:extLst>
          </a:blip>
          <a:srcRect l="33426" b="77966"/>
          <a:stretch>
            <a:fillRect/>
          </a:stretch>
        </p:blipFill>
        <p:spPr bwMode="auto">
          <a:xfrm>
            <a:off x="3276600" y="76200"/>
            <a:ext cx="6019800"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7" name="Text Box 9"/>
          <p:cNvSpPr txBox="1">
            <a:spLocks noChangeArrowheads="1"/>
          </p:cNvSpPr>
          <p:nvPr/>
        </p:nvSpPr>
        <p:spPr bwMode="auto">
          <a:xfrm>
            <a:off x="4343400" y="2895600"/>
            <a:ext cx="4800600" cy="2800350"/>
          </a:xfrm>
          <a:prstGeom prst="rect">
            <a:avLst/>
          </a:prstGeom>
          <a:noFill/>
          <a:ln w="9525">
            <a:noFill/>
            <a:miter lim="800000"/>
            <a:headEnd/>
            <a:tailEnd/>
          </a:ln>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r>
              <a:rPr lang="en-US" i="1">
                <a:effectLst>
                  <a:outerShdw blurRad="38100" dist="38100" dir="2700000" algn="tl">
                    <a:srgbClr val="000000"/>
                  </a:outerShdw>
                </a:effectLst>
              </a:rPr>
              <a:t>Literatur yang sangat penting ditemukan dalam sejarah gereja</a:t>
            </a:r>
          </a:p>
        </p:txBody>
      </p:sp>
      <p:sp>
        <p:nvSpPr>
          <p:cNvPr id="119810" name="Rectangle 2"/>
          <p:cNvSpPr>
            <a:spLocks noGrp="1" noRot="1" noChangeArrowheads="1"/>
          </p:cNvSpPr>
          <p:nvPr>
            <p:ph type="title"/>
          </p:nvPr>
        </p:nvSpPr>
        <p:spPr>
          <a:xfrm>
            <a:off x="2743200" y="228600"/>
            <a:ext cx="6781800" cy="2286000"/>
          </a:xfrm>
        </p:spPr>
        <p:txBody>
          <a:bodyPr/>
          <a:lstStyle/>
          <a:p>
            <a:pPr eaLnBrk="1" hangingPunct="1"/>
            <a:r>
              <a:rPr lang="en-US" sz="6600">
                <a:latin typeface="Garamond" charset="0"/>
                <a:ea typeface="ＭＳ Ｐゴシック" charset="0"/>
                <a:cs typeface="ＭＳ Ｐゴシック" charset="0"/>
              </a:rPr>
              <a:t>Gulungan Laut Mati</a:t>
            </a:r>
          </a:p>
        </p:txBody>
      </p:sp>
      <p:sp>
        <p:nvSpPr>
          <p:cNvPr id="7" name="Rectangle 6"/>
          <p:cNvSpPr>
            <a:spLocks noChangeArrowheads="1"/>
          </p:cNvSpPr>
          <p:nvPr/>
        </p:nvSpPr>
        <p:spPr bwMode="auto">
          <a:xfrm>
            <a:off x="0" y="6438271"/>
            <a:ext cx="9144000" cy="43086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Dr. Rick </a:t>
            </a:r>
            <a:r>
              <a:rPr lang="en-US" sz="2000" b="1" kern="0" dirty="0" smtClean="0">
                <a:solidFill>
                  <a:srgbClr val="FFFFFF"/>
                </a:solidFill>
                <a:effectLst>
                  <a:outerShdw blurRad="38100" dist="38100" dir="2700000" algn="tl">
                    <a:srgbClr val="000000"/>
                  </a:outerShdw>
                </a:effectLst>
                <a:latin typeface="Arial"/>
                <a:cs typeface="Arial"/>
              </a:rPr>
              <a:t>Griffith • </a:t>
            </a:r>
            <a:r>
              <a:rPr lang="en-US" sz="2000" b="1" kern="0" dirty="0">
                <a:solidFill>
                  <a:srgbClr val="FFFFFF"/>
                </a:solidFill>
                <a:effectLst>
                  <a:outerShdw blurRad="38100" dist="38100" dir="2700000" algn="tl">
                    <a:srgbClr val="000000"/>
                  </a:outerShdw>
                </a:effectLst>
                <a:latin typeface="Arial"/>
                <a:cs typeface="Arial"/>
              </a:rPr>
              <a:t>Singapore Bible </a:t>
            </a:r>
            <a:r>
              <a:rPr lang="en-US" sz="2000" b="1" kern="0" dirty="0" smtClean="0">
                <a:solidFill>
                  <a:srgbClr val="FFFFFF"/>
                </a:solidFill>
                <a:effectLst>
                  <a:outerShdw blurRad="38100" dist="38100" dir="2700000" algn="tl">
                    <a:srgbClr val="000000"/>
                  </a:outerShdw>
                </a:effectLst>
                <a:latin typeface="Arial"/>
                <a:cs typeface="Arial"/>
              </a:rPr>
              <a:t>College • BibleStudyDownloads.org</a:t>
            </a:r>
            <a:endParaRPr lang="en-US" sz="2000" b="1" kern="0" dirty="0">
              <a:solidFill>
                <a:srgbClr val="FFFFFF"/>
              </a:solidFill>
              <a:effectLst>
                <a:outerShdw blurRad="38100" dist="38100" dir="2700000" algn="tl">
                  <a:srgbClr val="000000"/>
                </a:outerShdw>
              </a:effectLst>
              <a:latin typeface="Arial"/>
              <a:cs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9817"/>
                                        </p:tgtEl>
                                        <p:attrNameLst>
                                          <p:attrName>style.visibility</p:attrName>
                                        </p:attrNameLst>
                                      </p:cBhvr>
                                      <p:to>
                                        <p:strVal val="visible"/>
                                      </p:to>
                                    </p:set>
                                    <p:animEffect transition="in" filter="box(in)">
                                      <p:cBhvr>
                                        <p:cTn id="7" dur="500"/>
                                        <p:tgtEl>
                                          <p:spTgt spid="1198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descr="coastofs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25"/>
            <a:ext cx="9372600" cy="690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6" name="Rectangle 2" descr="Medium wood"/>
          <p:cNvSpPr>
            <a:spLocks noGrp="1" noRot="1" noChangeArrowheads="1"/>
          </p:cNvSpPr>
          <p:nvPr>
            <p:ph type="title"/>
          </p:nvPr>
        </p:nvSpPr>
        <p:spPr>
          <a:xfrm>
            <a:off x="5105400" y="762000"/>
            <a:ext cx="4114800" cy="685800"/>
          </a:xfrm>
          <a:blipFill dpi="0" rotWithShape="1">
            <a:blip r:embed="rId4"/>
            <a:srcRect/>
            <a:tile tx="0" ty="0" sx="100000" sy="100000" flip="none" algn="tl"/>
          </a:blipFill>
        </p:spPr>
        <p:txBody>
          <a:bodyPr/>
          <a:lstStyle/>
          <a:p>
            <a:pPr eaLnBrk="1" hangingPunct="1"/>
            <a:r>
              <a:rPr lang="en-US" sz="4000">
                <a:effectLst>
                  <a:outerShdw blurRad="38100" dist="38100" dir="2700000" algn="tl">
                    <a:srgbClr val="DDDDDD"/>
                  </a:outerShdw>
                </a:effectLst>
                <a:latin typeface="Garamond" charset="0"/>
                <a:ea typeface="ＭＳ Ｐゴシック" charset="0"/>
                <a:cs typeface="ＭＳ Ｐゴシック" charset="0"/>
              </a:rPr>
              <a:t>Resort Garam?</a:t>
            </a: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descr="floatingpeople"/>
          <p:cNvPicPr>
            <a:picLocks noChangeAspect="1" noChangeArrowheads="1"/>
          </p:cNvPicPr>
          <p:nvPr/>
        </p:nvPicPr>
        <p:blipFill>
          <a:blip r:embed="rId3">
            <a:extLst>
              <a:ext uri="{28A0092B-C50C-407E-A947-70E740481C1C}">
                <a14:useLocalDpi xmlns:a14="http://schemas.microsoft.com/office/drawing/2010/main" val="0"/>
              </a:ext>
            </a:extLst>
          </a:blip>
          <a:srcRect r="5812"/>
          <a:stretch>
            <a:fillRect/>
          </a:stretch>
        </p:blipFill>
        <p:spPr bwMode="auto">
          <a:xfrm>
            <a:off x="0" y="93663"/>
            <a:ext cx="9144000" cy="676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2" name="Rectangle 2"/>
          <p:cNvSpPr>
            <a:spLocks noGrp="1" noRot="1" noChangeArrowheads="1"/>
          </p:cNvSpPr>
          <p:nvPr>
            <p:ph type="title"/>
          </p:nvPr>
        </p:nvSpPr>
        <p:spPr>
          <a:xfrm>
            <a:off x="0" y="304800"/>
            <a:ext cx="2971800" cy="1676400"/>
          </a:xfrm>
          <a:solidFill>
            <a:schemeClr val="bg2"/>
          </a:solidFill>
        </p:spPr>
        <p:txBody>
          <a:bodyPr/>
          <a:lstStyle/>
          <a:p>
            <a:pPr eaLnBrk="1" hangingPunct="1"/>
            <a:r>
              <a:rPr lang="en-US" sz="3600">
                <a:latin typeface="Garamond" charset="0"/>
                <a:ea typeface="ＭＳ Ｐゴシック" charset="0"/>
                <a:cs typeface="ＭＳ Ｐゴシック" charset="0"/>
              </a:rPr>
              <a:t>Kadar garam tertinggi di bumi</a:t>
            </a:r>
          </a:p>
        </p:txBody>
      </p:sp>
      <p:sp>
        <p:nvSpPr>
          <p:cNvPr id="133126" name="Text Box 6"/>
          <p:cNvSpPr txBox="1">
            <a:spLocks noChangeArrowheads="1"/>
          </p:cNvSpPr>
          <p:nvPr/>
        </p:nvSpPr>
        <p:spPr bwMode="auto">
          <a:xfrm>
            <a:off x="5638800" y="457200"/>
            <a:ext cx="3200400" cy="5908675"/>
          </a:xfrm>
          <a:prstGeom prst="rect">
            <a:avLst/>
          </a:prstGeom>
          <a:noFill/>
          <a:ln w="9525">
            <a:noFill/>
            <a:miter lim="800000"/>
            <a:headEnd/>
            <a:tailEnd/>
          </a:ln>
          <a:effectLst/>
        </p:spPr>
        <p:txBody>
          <a:bodyPr anchor="ct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spcBef>
                <a:spcPct val="50000"/>
              </a:spcBef>
            </a:pPr>
            <a:r>
              <a:rPr lang="en-US" sz="3600">
                <a:effectLst>
                  <a:outerShdw blurRad="38100" dist="38100" dir="2700000" algn="tl">
                    <a:srgbClr val="000000"/>
                  </a:outerShdw>
                </a:effectLst>
              </a:rPr>
              <a:t>6 kali kadar garam dari air laut</a:t>
            </a:r>
          </a:p>
          <a:p>
            <a:pPr eaLnBrk="1" hangingPunct="1">
              <a:spcBef>
                <a:spcPct val="50000"/>
              </a:spcBef>
            </a:pPr>
            <a:r>
              <a:rPr lang="en-US" sz="3600">
                <a:effectLst>
                  <a:outerShdw blurRad="38100" dist="38100" dir="2700000" algn="tl">
                    <a:srgbClr val="000000"/>
                  </a:outerShdw>
                </a:effectLst>
              </a:rPr>
              <a:t>27% padatan with 7% garam</a:t>
            </a:r>
          </a:p>
          <a:p>
            <a:pPr eaLnBrk="1" hangingPunct="1">
              <a:spcBef>
                <a:spcPct val="50000"/>
              </a:spcBef>
            </a:pPr>
            <a:r>
              <a:rPr lang="en-US" sz="3600">
                <a:effectLst>
                  <a:outerShdw blurRad="38100" dist="38100" dir="2700000" algn="tl">
                    <a:srgbClr val="000000"/>
                  </a:outerShdw>
                </a:effectLst>
              </a:rPr>
              <a:t>Mengapung tanpa tenaga</a:t>
            </a:r>
          </a:p>
          <a:p>
            <a:pPr eaLnBrk="1" hangingPunct="1">
              <a:spcBef>
                <a:spcPct val="50000"/>
              </a:spcBef>
            </a:pPr>
            <a:r>
              <a:rPr lang="en-US" sz="3600">
                <a:effectLst>
                  <a:outerShdw blurRad="38100" dist="38100" dir="2700000" algn="tl">
                    <a:srgbClr val="000000"/>
                  </a:outerShdw>
                </a:effectLst>
              </a:rPr>
              <a:t>Tidak ada saluran keluar</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133126">
                                            <p:txEl>
                                              <p:pRg st="0" end="0"/>
                                            </p:txEl>
                                          </p:spTgt>
                                        </p:tgtEl>
                                        <p:attrNameLst>
                                          <p:attrName>style.visibility</p:attrName>
                                        </p:attrNameLst>
                                      </p:cBhvr>
                                      <p:to>
                                        <p:strVal val="visible"/>
                                      </p:to>
                                    </p:set>
                                    <p:animEffect transition="in" filter="wipe(down)">
                                      <p:cBhvr>
                                        <p:cTn id="7" dur="580">
                                          <p:stCondLst>
                                            <p:cond delay="0"/>
                                          </p:stCondLst>
                                        </p:cTn>
                                        <p:tgtEl>
                                          <p:spTgt spid="133126">
                                            <p:txEl>
                                              <p:pRg st="0" end="0"/>
                                            </p:txEl>
                                          </p:spTgt>
                                        </p:tgtEl>
                                      </p:cBhvr>
                                    </p:animEffect>
                                    <p:anim calcmode="lin" valueType="num">
                                      <p:cBhvr>
                                        <p:cTn id="8" dur="1822" tmFilter="0,0; 0.14,0.36; 0.43,0.73; 0.71,0.91; 1.0,1.0">
                                          <p:stCondLst>
                                            <p:cond delay="0"/>
                                          </p:stCondLst>
                                        </p:cTn>
                                        <p:tgtEl>
                                          <p:spTgt spid="133126">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3126">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3126">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3126">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3126">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33126">
                                            <p:txEl>
                                              <p:pRg st="0" end="0"/>
                                            </p:txEl>
                                          </p:spTgt>
                                        </p:tgtEl>
                                      </p:cBhvr>
                                      <p:to x="100000" y="60000"/>
                                    </p:animScale>
                                    <p:animScale>
                                      <p:cBhvr>
                                        <p:cTn id="14" dur="166" decel="50000">
                                          <p:stCondLst>
                                            <p:cond delay="676"/>
                                          </p:stCondLst>
                                        </p:cTn>
                                        <p:tgtEl>
                                          <p:spTgt spid="133126">
                                            <p:txEl>
                                              <p:pRg st="0" end="0"/>
                                            </p:txEl>
                                          </p:spTgt>
                                        </p:tgtEl>
                                      </p:cBhvr>
                                      <p:to x="100000" y="100000"/>
                                    </p:animScale>
                                    <p:animScale>
                                      <p:cBhvr>
                                        <p:cTn id="15" dur="26">
                                          <p:stCondLst>
                                            <p:cond delay="1312"/>
                                          </p:stCondLst>
                                        </p:cTn>
                                        <p:tgtEl>
                                          <p:spTgt spid="133126">
                                            <p:txEl>
                                              <p:pRg st="0" end="0"/>
                                            </p:txEl>
                                          </p:spTgt>
                                        </p:tgtEl>
                                      </p:cBhvr>
                                      <p:to x="100000" y="80000"/>
                                    </p:animScale>
                                    <p:animScale>
                                      <p:cBhvr>
                                        <p:cTn id="16" dur="166" decel="50000">
                                          <p:stCondLst>
                                            <p:cond delay="1338"/>
                                          </p:stCondLst>
                                        </p:cTn>
                                        <p:tgtEl>
                                          <p:spTgt spid="133126">
                                            <p:txEl>
                                              <p:pRg st="0" end="0"/>
                                            </p:txEl>
                                          </p:spTgt>
                                        </p:tgtEl>
                                      </p:cBhvr>
                                      <p:to x="100000" y="100000"/>
                                    </p:animScale>
                                    <p:animScale>
                                      <p:cBhvr>
                                        <p:cTn id="17" dur="26">
                                          <p:stCondLst>
                                            <p:cond delay="1642"/>
                                          </p:stCondLst>
                                        </p:cTn>
                                        <p:tgtEl>
                                          <p:spTgt spid="133126">
                                            <p:txEl>
                                              <p:pRg st="0" end="0"/>
                                            </p:txEl>
                                          </p:spTgt>
                                        </p:tgtEl>
                                      </p:cBhvr>
                                      <p:to x="100000" y="90000"/>
                                    </p:animScale>
                                    <p:animScale>
                                      <p:cBhvr>
                                        <p:cTn id="18" dur="166" decel="50000">
                                          <p:stCondLst>
                                            <p:cond delay="1668"/>
                                          </p:stCondLst>
                                        </p:cTn>
                                        <p:tgtEl>
                                          <p:spTgt spid="133126">
                                            <p:txEl>
                                              <p:pRg st="0" end="0"/>
                                            </p:txEl>
                                          </p:spTgt>
                                        </p:tgtEl>
                                      </p:cBhvr>
                                      <p:to x="100000" y="100000"/>
                                    </p:animScale>
                                    <p:animScale>
                                      <p:cBhvr>
                                        <p:cTn id="19" dur="26">
                                          <p:stCondLst>
                                            <p:cond delay="1808"/>
                                          </p:stCondLst>
                                        </p:cTn>
                                        <p:tgtEl>
                                          <p:spTgt spid="133126">
                                            <p:txEl>
                                              <p:pRg st="0" end="0"/>
                                            </p:txEl>
                                          </p:spTgt>
                                        </p:tgtEl>
                                      </p:cBhvr>
                                      <p:to x="100000" y="95000"/>
                                    </p:animScale>
                                    <p:animScale>
                                      <p:cBhvr>
                                        <p:cTn id="20" dur="166" decel="50000">
                                          <p:stCondLst>
                                            <p:cond delay="1834"/>
                                          </p:stCondLst>
                                        </p:cTn>
                                        <p:tgtEl>
                                          <p:spTgt spid="133126">
                                            <p:txEl>
                                              <p:pRg st="0" end="0"/>
                                            </p:txEl>
                                          </p:spTgt>
                                        </p:tgtEl>
                                      </p:cBhvr>
                                      <p:to x="100000" y="100000"/>
                                    </p:animScale>
                                  </p:childTnLst>
                                </p:cTn>
                              </p:par>
                            </p:childTnLst>
                          </p:cTn>
                        </p:par>
                        <p:par>
                          <p:cTn id="21" fill="hold" nodeType="afterGroup">
                            <p:stCondLst>
                              <p:cond delay="2000"/>
                            </p:stCondLst>
                            <p:childTnLst>
                              <p:par>
                                <p:cTn id="22" presetID="26" presetClass="entr" presetSubtype="0" fill="hold" grpId="0" nodeType="afterEffect">
                                  <p:stCondLst>
                                    <p:cond delay="0"/>
                                  </p:stCondLst>
                                  <p:childTnLst>
                                    <p:set>
                                      <p:cBhvr>
                                        <p:cTn id="23" dur="1" fill="hold">
                                          <p:stCondLst>
                                            <p:cond delay="0"/>
                                          </p:stCondLst>
                                        </p:cTn>
                                        <p:tgtEl>
                                          <p:spTgt spid="133126">
                                            <p:txEl>
                                              <p:pRg st="1" end="1"/>
                                            </p:txEl>
                                          </p:spTgt>
                                        </p:tgtEl>
                                        <p:attrNameLst>
                                          <p:attrName>style.visibility</p:attrName>
                                        </p:attrNameLst>
                                      </p:cBhvr>
                                      <p:to>
                                        <p:strVal val="visible"/>
                                      </p:to>
                                    </p:set>
                                    <p:animEffect transition="in" filter="wipe(down)">
                                      <p:cBhvr>
                                        <p:cTn id="24" dur="580">
                                          <p:stCondLst>
                                            <p:cond delay="0"/>
                                          </p:stCondLst>
                                        </p:cTn>
                                        <p:tgtEl>
                                          <p:spTgt spid="133126">
                                            <p:txEl>
                                              <p:pRg st="1" end="1"/>
                                            </p:txEl>
                                          </p:spTgt>
                                        </p:tgtEl>
                                      </p:cBhvr>
                                    </p:animEffect>
                                    <p:anim calcmode="lin" valueType="num">
                                      <p:cBhvr>
                                        <p:cTn id="25" dur="1822" tmFilter="0,0; 0.14,0.36; 0.43,0.73; 0.71,0.91; 1.0,1.0">
                                          <p:stCondLst>
                                            <p:cond delay="0"/>
                                          </p:stCondLst>
                                        </p:cTn>
                                        <p:tgtEl>
                                          <p:spTgt spid="133126">
                                            <p:txEl>
                                              <p:pRg st="1" end="1"/>
                                            </p:txEl>
                                          </p:spTgt>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33126">
                                            <p:txEl>
                                              <p:pRg st="1" end="1"/>
                                            </p:txEl>
                                          </p:spTgt>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33126">
                                            <p:txEl>
                                              <p:pRg st="1" end="1"/>
                                            </p:txEl>
                                          </p:spTgt>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33126">
                                            <p:txEl>
                                              <p:pRg st="1" end="1"/>
                                            </p:txEl>
                                          </p:spTgt>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33126">
                                            <p:txEl>
                                              <p:pRg st="1" end="1"/>
                                            </p:txEl>
                                          </p:spTgt>
                                        </p:tgtEl>
                                        <p:attrNameLst>
                                          <p:attrName>ppt_y</p:attrName>
                                        </p:attrNameLst>
                                      </p:cBhvr>
                                      <p:tavLst>
                                        <p:tav tm="0" fmla="#ppt_y-sin(pi*$)/81">
                                          <p:val>
                                            <p:fltVal val="0"/>
                                          </p:val>
                                        </p:tav>
                                        <p:tav tm="100000">
                                          <p:val>
                                            <p:fltVal val="1"/>
                                          </p:val>
                                        </p:tav>
                                      </p:tavLst>
                                    </p:anim>
                                    <p:animScale>
                                      <p:cBhvr>
                                        <p:cTn id="30" dur="26">
                                          <p:stCondLst>
                                            <p:cond delay="650"/>
                                          </p:stCondLst>
                                        </p:cTn>
                                        <p:tgtEl>
                                          <p:spTgt spid="133126">
                                            <p:txEl>
                                              <p:pRg st="1" end="1"/>
                                            </p:txEl>
                                          </p:spTgt>
                                        </p:tgtEl>
                                      </p:cBhvr>
                                      <p:to x="100000" y="60000"/>
                                    </p:animScale>
                                    <p:animScale>
                                      <p:cBhvr>
                                        <p:cTn id="31" dur="166" decel="50000">
                                          <p:stCondLst>
                                            <p:cond delay="676"/>
                                          </p:stCondLst>
                                        </p:cTn>
                                        <p:tgtEl>
                                          <p:spTgt spid="133126">
                                            <p:txEl>
                                              <p:pRg st="1" end="1"/>
                                            </p:txEl>
                                          </p:spTgt>
                                        </p:tgtEl>
                                      </p:cBhvr>
                                      <p:to x="100000" y="100000"/>
                                    </p:animScale>
                                    <p:animScale>
                                      <p:cBhvr>
                                        <p:cTn id="32" dur="26">
                                          <p:stCondLst>
                                            <p:cond delay="1312"/>
                                          </p:stCondLst>
                                        </p:cTn>
                                        <p:tgtEl>
                                          <p:spTgt spid="133126">
                                            <p:txEl>
                                              <p:pRg st="1" end="1"/>
                                            </p:txEl>
                                          </p:spTgt>
                                        </p:tgtEl>
                                      </p:cBhvr>
                                      <p:to x="100000" y="80000"/>
                                    </p:animScale>
                                    <p:animScale>
                                      <p:cBhvr>
                                        <p:cTn id="33" dur="166" decel="50000">
                                          <p:stCondLst>
                                            <p:cond delay="1338"/>
                                          </p:stCondLst>
                                        </p:cTn>
                                        <p:tgtEl>
                                          <p:spTgt spid="133126">
                                            <p:txEl>
                                              <p:pRg st="1" end="1"/>
                                            </p:txEl>
                                          </p:spTgt>
                                        </p:tgtEl>
                                      </p:cBhvr>
                                      <p:to x="100000" y="100000"/>
                                    </p:animScale>
                                    <p:animScale>
                                      <p:cBhvr>
                                        <p:cTn id="34" dur="26">
                                          <p:stCondLst>
                                            <p:cond delay="1642"/>
                                          </p:stCondLst>
                                        </p:cTn>
                                        <p:tgtEl>
                                          <p:spTgt spid="133126">
                                            <p:txEl>
                                              <p:pRg st="1" end="1"/>
                                            </p:txEl>
                                          </p:spTgt>
                                        </p:tgtEl>
                                      </p:cBhvr>
                                      <p:to x="100000" y="90000"/>
                                    </p:animScale>
                                    <p:animScale>
                                      <p:cBhvr>
                                        <p:cTn id="35" dur="166" decel="50000">
                                          <p:stCondLst>
                                            <p:cond delay="1668"/>
                                          </p:stCondLst>
                                        </p:cTn>
                                        <p:tgtEl>
                                          <p:spTgt spid="133126">
                                            <p:txEl>
                                              <p:pRg st="1" end="1"/>
                                            </p:txEl>
                                          </p:spTgt>
                                        </p:tgtEl>
                                      </p:cBhvr>
                                      <p:to x="100000" y="100000"/>
                                    </p:animScale>
                                    <p:animScale>
                                      <p:cBhvr>
                                        <p:cTn id="36" dur="26">
                                          <p:stCondLst>
                                            <p:cond delay="1808"/>
                                          </p:stCondLst>
                                        </p:cTn>
                                        <p:tgtEl>
                                          <p:spTgt spid="133126">
                                            <p:txEl>
                                              <p:pRg st="1" end="1"/>
                                            </p:txEl>
                                          </p:spTgt>
                                        </p:tgtEl>
                                      </p:cBhvr>
                                      <p:to x="100000" y="95000"/>
                                    </p:animScale>
                                    <p:animScale>
                                      <p:cBhvr>
                                        <p:cTn id="37" dur="166" decel="50000">
                                          <p:stCondLst>
                                            <p:cond delay="1834"/>
                                          </p:stCondLst>
                                        </p:cTn>
                                        <p:tgtEl>
                                          <p:spTgt spid="133126">
                                            <p:txEl>
                                              <p:pRg st="1" end="1"/>
                                            </p:txEl>
                                          </p:spTgt>
                                        </p:tgtEl>
                                      </p:cBhvr>
                                      <p:to x="100000" y="100000"/>
                                    </p:animScale>
                                  </p:childTnLst>
                                </p:cTn>
                              </p:par>
                            </p:childTnLst>
                          </p:cTn>
                        </p:par>
                        <p:par>
                          <p:cTn id="38" fill="hold" nodeType="afterGroup">
                            <p:stCondLst>
                              <p:cond delay="4000"/>
                            </p:stCondLst>
                            <p:childTnLst>
                              <p:par>
                                <p:cTn id="39" presetID="26" presetClass="entr" presetSubtype="0" fill="hold" grpId="0" nodeType="afterEffect">
                                  <p:stCondLst>
                                    <p:cond delay="0"/>
                                  </p:stCondLst>
                                  <p:childTnLst>
                                    <p:set>
                                      <p:cBhvr>
                                        <p:cTn id="40" dur="1" fill="hold">
                                          <p:stCondLst>
                                            <p:cond delay="0"/>
                                          </p:stCondLst>
                                        </p:cTn>
                                        <p:tgtEl>
                                          <p:spTgt spid="133126">
                                            <p:txEl>
                                              <p:pRg st="2" end="2"/>
                                            </p:txEl>
                                          </p:spTgt>
                                        </p:tgtEl>
                                        <p:attrNameLst>
                                          <p:attrName>style.visibility</p:attrName>
                                        </p:attrNameLst>
                                      </p:cBhvr>
                                      <p:to>
                                        <p:strVal val="visible"/>
                                      </p:to>
                                    </p:set>
                                    <p:animEffect transition="in" filter="wipe(down)">
                                      <p:cBhvr>
                                        <p:cTn id="41" dur="580">
                                          <p:stCondLst>
                                            <p:cond delay="0"/>
                                          </p:stCondLst>
                                        </p:cTn>
                                        <p:tgtEl>
                                          <p:spTgt spid="133126">
                                            <p:txEl>
                                              <p:pRg st="2" end="2"/>
                                            </p:txEl>
                                          </p:spTgt>
                                        </p:tgtEl>
                                      </p:cBhvr>
                                    </p:animEffect>
                                    <p:anim calcmode="lin" valueType="num">
                                      <p:cBhvr>
                                        <p:cTn id="42" dur="1822" tmFilter="0,0; 0.14,0.36; 0.43,0.73; 0.71,0.91; 1.0,1.0">
                                          <p:stCondLst>
                                            <p:cond delay="0"/>
                                          </p:stCondLst>
                                        </p:cTn>
                                        <p:tgtEl>
                                          <p:spTgt spid="133126">
                                            <p:txEl>
                                              <p:pRg st="2" end="2"/>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33126">
                                            <p:txEl>
                                              <p:pRg st="2" end="2"/>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33126">
                                            <p:txEl>
                                              <p:pRg st="2" end="2"/>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33126">
                                            <p:txEl>
                                              <p:pRg st="2" end="2"/>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33126">
                                            <p:txEl>
                                              <p:pRg st="2" end="2"/>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133126">
                                            <p:txEl>
                                              <p:pRg st="2" end="2"/>
                                            </p:txEl>
                                          </p:spTgt>
                                        </p:tgtEl>
                                      </p:cBhvr>
                                      <p:to x="100000" y="60000"/>
                                    </p:animScale>
                                    <p:animScale>
                                      <p:cBhvr>
                                        <p:cTn id="48" dur="166" decel="50000">
                                          <p:stCondLst>
                                            <p:cond delay="676"/>
                                          </p:stCondLst>
                                        </p:cTn>
                                        <p:tgtEl>
                                          <p:spTgt spid="133126">
                                            <p:txEl>
                                              <p:pRg st="2" end="2"/>
                                            </p:txEl>
                                          </p:spTgt>
                                        </p:tgtEl>
                                      </p:cBhvr>
                                      <p:to x="100000" y="100000"/>
                                    </p:animScale>
                                    <p:animScale>
                                      <p:cBhvr>
                                        <p:cTn id="49" dur="26">
                                          <p:stCondLst>
                                            <p:cond delay="1312"/>
                                          </p:stCondLst>
                                        </p:cTn>
                                        <p:tgtEl>
                                          <p:spTgt spid="133126">
                                            <p:txEl>
                                              <p:pRg st="2" end="2"/>
                                            </p:txEl>
                                          </p:spTgt>
                                        </p:tgtEl>
                                      </p:cBhvr>
                                      <p:to x="100000" y="80000"/>
                                    </p:animScale>
                                    <p:animScale>
                                      <p:cBhvr>
                                        <p:cTn id="50" dur="166" decel="50000">
                                          <p:stCondLst>
                                            <p:cond delay="1338"/>
                                          </p:stCondLst>
                                        </p:cTn>
                                        <p:tgtEl>
                                          <p:spTgt spid="133126">
                                            <p:txEl>
                                              <p:pRg st="2" end="2"/>
                                            </p:txEl>
                                          </p:spTgt>
                                        </p:tgtEl>
                                      </p:cBhvr>
                                      <p:to x="100000" y="100000"/>
                                    </p:animScale>
                                    <p:animScale>
                                      <p:cBhvr>
                                        <p:cTn id="51" dur="26">
                                          <p:stCondLst>
                                            <p:cond delay="1642"/>
                                          </p:stCondLst>
                                        </p:cTn>
                                        <p:tgtEl>
                                          <p:spTgt spid="133126">
                                            <p:txEl>
                                              <p:pRg st="2" end="2"/>
                                            </p:txEl>
                                          </p:spTgt>
                                        </p:tgtEl>
                                      </p:cBhvr>
                                      <p:to x="100000" y="90000"/>
                                    </p:animScale>
                                    <p:animScale>
                                      <p:cBhvr>
                                        <p:cTn id="52" dur="166" decel="50000">
                                          <p:stCondLst>
                                            <p:cond delay="1668"/>
                                          </p:stCondLst>
                                        </p:cTn>
                                        <p:tgtEl>
                                          <p:spTgt spid="133126">
                                            <p:txEl>
                                              <p:pRg st="2" end="2"/>
                                            </p:txEl>
                                          </p:spTgt>
                                        </p:tgtEl>
                                      </p:cBhvr>
                                      <p:to x="100000" y="100000"/>
                                    </p:animScale>
                                    <p:animScale>
                                      <p:cBhvr>
                                        <p:cTn id="53" dur="26">
                                          <p:stCondLst>
                                            <p:cond delay="1808"/>
                                          </p:stCondLst>
                                        </p:cTn>
                                        <p:tgtEl>
                                          <p:spTgt spid="133126">
                                            <p:txEl>
                                              <p:pRg st="2" end="2"/>
                                            </p:txEl>
                                          </p:spTgt>
                                        </p:tgtEl>
                                      </p:cBhvr>
                                      <p:to x="100000" y="95000"/>
                                    </p:animScale>
                                    <p:animScale>
                                      <p:cBhvr>
                                        <p:cTn id="54" dur="166" decel="50000">
                                          <p:stCondLst>
                                            <p:cond delay="1834"/>
                                          </p:stCondLst>
                                        </p:cTn>
                                        <p:tgtEl>
                                          <p:spTgt spid="133126">
                                            <p:txEl>
                                              <p:pRg st="2" end="2"/>
                                            </p:txEl>
                                          </p:spTgt>
                                        </p:tgtEl>
                                      </p:cBhvr>
                                      <p:to x="100000" y="100000"/>
                                    </p:animScale>
                                  </p:childTnLst>
                                </p:cTn>
                              </p:par>
                            </p:childTnLst>
                          </p:cTn>
                        </p:par>
                        <p:par>
                          <p:cTn id="55" fill="hold" nodeType="afterGroup">
                            <p:stCondLst>
                              <p:cond delay="6000"/>
                            </p:stCondLst>
                            <p:childTnLst>
                              <p:par>
                                <p:cTn id="56" presetID="26" presetClass="entr" presetSubtype="0" fill="hold" grpId="0" nodeType="afterEffect">
                                  <p:stCondLst>
                                    <p:cond delay="0"/>
                                  </p:stCondLst>
                                  <p:childTnLst>
                                    <p:set>
                                      <p:cBhvr>
                                        <p:cTn id="57" dur="1" fill="hold">
                                          <p:stCondLst>
                                            <p:cond delay="0"/>
                                          </p:stCondLst>
                                        </p:cTn>
                                        <p:tgtEl>
                                          <p:spTgt spid="133126">
                                            <p:txEl>
                                              <p:pRg st="3" end="3"/>
                                            </p:txEl>
                                          </p:spTgt>
                                        </p:tgtEl>
                                        <p:attrNameLst>
                                          <p:attrName>style.visibility</p:attrName>
                                        </p:attrNameLst>
                                      </p:cBhvr>
                                      <p:to>
                                        <p:strVal val="visible"/>
                                      </p:to>
                                    </p:set>
                                    <p:animEffect transition="in" filter="wipe(down)">
                                      <p:cBhvr>
                                        <p:cTn id="58" dur="580">
                                          <p:stCondLst>
                                            <p:cond delay="0"/>
                                          </p:stCondLst>
                                        </p:cTn>
                                        <p:tgtEl>
                                          <p:spTgt spid="133126">
                                            <p:txEl>
                                              <p:pRg st="3" end="3"/>
                                            </p:txEl>
                                          </p:spTgt>
                                        </p:tgtEl>
                                      </p:cBhvr>
                                    </p:animEffect>
                                    <p:anim calcmode="lin" valueType="num">
                                      <p:cBhvr>
                                        <p:cTn id="59" dur="1822" tmFilter="0,0; 0.14,0.36; 0.43,0.73; 0.71,0.91; 1.0,1.0">
                                          <p:stCondLst>
                                            <p:cond delay="0"/>
                                          </p:stCondLst>
                                        </p:cTn>
                                        <p:tgtEl>
                                          <p:spTgt spid="133126">
                                            <p:txEl>
                                              <p:pRg st="3" end="3"/>
                                            </p:txEl>
                                          </p:spTgt>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133126">
                                            <p:txEl>
                                              <p:pRg st="3" end="3"/>
                                            </p:txEl>
                                          </p:spTgt>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133126">
                                            <p:txEl>
                                              <p:pRg st="3" end="3"/>
                                            </p:txEl>
                                          </p:spTgt>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133126">
                                            <p:txEl>
                                              <p:pRg st="3" end="3"/>
                                            </p:txEl>
                                          </p:spTgt>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133126">
                                            <p:txEl>
                                              <p:pRg st="3" end="3"/>
                                            </p:txEl>
                                          </p:spTgt>
                                        </p:tgtEl>
                                        <p:attrNameLst>
                                          <p:attrName>ppt_y</p:attrName>
                                        </p:attrNameLst>
                                      </p:cBhvr>
                                      <p:tavLst>
                                        <p:tav tm="0" fmla="#ppt_y-sin(pi*$)/81">
                                          <p:val>
                                            <p:fltVal val="0"/>
                                          </p:val>
                                        </p:tav>
                                        <p:tav tm="100000">
                                          <p:val>
                                            <p:fltVal val="1"/>
                                          </p:val>
                                        </p:tav>
                                      </p:tavLst>
                                    </p:anim>
                                    <p:animScale>
                                      <p:cBhvr>
                                        <p:cTn id="64" dur="26">
                                          <p:stCondLst>
                                            <p:cond delay="650"/>
                                          </p:stCondLst>
                                        </p:cTn>
                                        <p:tgtEl>
                                          <p:spTgt spid="133126">
                                            <p:txEl>
                                              <p:pRg st="3" end="3"/>
                                            </p:txEl>
                                          </p:spTgt>
                                        </p:tgtEl>
                                      </p:cBhvr>
                                      <p:to x="100000" y="60000"/>
                                    </p:animScale>
                                    <p:animScale>
                                      <p:cBhvr>
                                        <p:cTn id="65" dur="166" decel="50000">
                                          <p:stCondLst>
                                            <p:cond delay="676"/>
                                          </p:stCondLst>
                                        </p:cTn>
                                        <p:tgtEl>
                                          <p:spTgt spid="133126">
                                            <p:txEl>
                                              <p:pRg st="3" end="3"/>
                                            </p:txEl>
                                          </p:spTgt>
                                        </p:tgtEl>
                                      </p:cBhvr>
                                      <p:to x="100000" y="100000"/>
                                    </p:animScale>
                                    <p:animScale>
                                      <p:cBhvr>
                                        <p:cTn id="66" dur="26">
                                          <p:stCondLst>
                                            <p:cond delay="1312"/>
                                          </p:stCondLst>
                                        </p:cTn>
                                        <p:tgtEl>
                                          <p:spTgt spid="133126">
                                            <p:txEl>
                                              <p:pRg st="3" end="3"/>
                                            </p:txEl>
                                          </p:spTgt>
                                        </p:tgtEl>
                                      </p:cBhvr>
                                      <p:to x="100000" y="80000"/>
                                    </p:animScale>
                                    <p:animScale>
                                      <p:cBhvr>
                                        <p:cTn id="67" dur="166" decel="50000">
                                          <p:stCondLst>
                                            <p:cond delay="1338"/>
                                          </p:stCondLst>
                                        </p:cTn>
                                        <p:tgtEl>
                                          <p:spTgt spid="133126">
                                            <p:txEl>
                                              <p:pRg st="3" end="3"/>
                                            </p:txEl>
                                          </p:spTgt>
                                        </p:tgtEl>
                                      </p:cBhvr>
                                      <p:to x="100000" y="100000"/>
                                    </p:animScale>
                                    <p:animScale>
                                      <p:cBhvr>
                                        <p:cTn id="68" dur="26">
                                          <p:stCondLst>
                                            <p:cond delay="1642"/>
                                          </p:stCondLst>
                                        </p:cTn>
                                        <p:tgtEl>
                                          <p:spTgt spid="133126">
                                            <p:txEl>
                                              <p:pRg st="3" end="3"/>
                                            </p:txEl>
                                          </p:spTgt>
                                        </p:tgtEl>
                                      </p:cBhvr>
                                      <p:to x="100000" y="90000"/>
                                    </p:animScale>
                                    <p:animScale>
                                      <p:cBhvr>
                                        <p:cTn id="69" dur="166" decel="50000">
                                          <p:stCondLst>
                                            <p:cond delay="1668"/>
                                          </p:stCondLst>
                                        </p:cTn>
                                        <p:tgtEl>
                                          <p:spTgt spid="133126">
                                            <p:txEl>
                                              <p:pRg st="3" end="3"/>
                                            </p:txEl>
                                          </p:spTgt>
                                        </p:tgtEl>
                                      </p:cBhvr>
                                      <p:to x="100000" y="100000"/>
                                    </p:animScale>
                                    <p:animScale>
                                      <p:cBhvr>
                                        <p:cTn id="70" dur="26">
                                          <p:stCondLst>
                                            <p:cond delay="1808"/>
                                          </p:stCondLst>
                                        </p:cTn>
                                        <p:tgtEl>
                                          <p:spTgt spid="133126">
                                            <p:txEl>
                                              <p:pRg st="3" end="3"/>
                                            </p:txEl>
                                          </p:spTgt>
                                        </p:tgtEl>
                                      </p:cBhvr>
                                      <p:to x="100000" y="95000"/>
                                    </p:animScale>
                                    <p:animScale>
                                      <p:cBhvr>
                                        <p:cTn id="71" dur="166" decel="50000">
                                          <p:stCondLst>
                                            <p:cond delay="1834"/>
                                          </p:stCondLst>
                                        </p:cTn>
                                        <p:tgtEl>
                                          <p:spTgt spid="133126">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028" descr="DSC006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274" name="Rectangle 1026"/>
          <p:cNvSpPr>
            <a:spLocks noGrp="1" noRot="1" noChangeArrowheads="1"/>
          </p:cNvSpPr>
          <p:nvPr>
            <p:ph type="title"/>
          </p:nvPr>
        </p:nvSpPr>
        <p:spPr>
          <a:xfrm>
            <a:off x="457200" y="152400"/>
            <a:ext cx="8229600" cy="1143000"/>
          </a:xfrm>
          <a:effectLst>
            <a:outerShdw blurRad="63500" dist="35921" dir="2700000" algn="ctr" rotWithShape="0">
              <a:schemeClr val="tx1">
                <a:alpha val="74997"/>
              </a:schemeClr>
            </a:outerShdw>
          </a:effectLst>
        </p:spPr>
        <p:txBody>
          <a:bodyPr/>
          <a:lstStyle/>
          <a:p>
            <a:pPr eaLnBrk="1" hangingPunct="1"/>
            <a:r>
              <a:rPr lang="en-US" sz="5400">
                <a:solidFill>
                  <a:schemeClr val="bg2"/>
                </a:solidFill>
                <a:effectLst/>
                <a:latin typeface="Garamond" charset="0"/>
                <a:ea typeface="ＭＳ Ｐゴシック" charset="0"/>
                <a:cs typeface="ＭＳ Ｐゴシック" charset="0"/>
              </a:rPr>
              <a:t>Saya menikmati juga!</a:t>
            </a:r>
            <a:endParaRPr lang="en-US" sz="5400">
              <a:solidFill>
                <a:schemeClr val="bg2"/>
              </a:solidFill>
              <a:latin typeface="Garamond"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p:txBody>
          <a:bodyPr/>
          <a:lstStyle/>
          <a:p>
            <a:pPr eaLnBrk="1" hangingPunct="1"/>
            <a:r>
              <a:rPr lang="en-US">
                <a:latin typeface="Garamond" charset="0"/>
                <a:ea typeface="ＭＳ Ｐゴシック" charset="0"/>
                <a:cs typeface="ＭＳ Ｐゴシック" charset="0"/>
              </a:rPr>
              <a:t>Lumpur Laut Mati</a:t>
            </a:r>
          </a:p>
        </p:txBody>
      </p:sp>
      <p:pic>
        <p:nvPicPr>
          <p:cNvPr id="65539" name="Picture 4" descr="mudmenI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238" y="1219200"/>
            <a:ext cx="3840162"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5" name="Rectangle 3"/>
          <p:cNvSpPr>
            <a:spLocks noGrp="1" noChangeArrowheads="1"/>
          </p:cNvSpPr>
          <p:nvPr>
            <p:ph type="body" idx="1"/>
          </p:nvPr>
        </p:nvSpPr>
        <p:spPr>
          <a:xfrm>
            <a:off x="0" y="5943600"/>
            <a:ext cx="4953000" cy="685800"/>
          </a:xfrm>
        </p:spPr>
        <p:txBody>
          <a:bodyPr/>
          <a:lstStyle/>
          <a:p>
            <a:pPr eaLnBrk="1" hangingPunct="1"/>
            <a:r>
              <a:rPr lang="en-US" sz="2800">
                <a:latin typeface="Garamond" charset="0"/>
                <a:ea typeface="ＭＳ Ｐゴシック" charset="0"/>
                <a:cs typeface="ＭＳ Ｐゴシック" charset="0"/>
              </a:rPr>
              <a:t>Baik untuk kulit (kata mereka)</a:t>
            </a:r>
          </a:p>
        </p:txBody>
      </p:sp>
      <p:pic>
        <p:nvPicPr>
          <p:cNvPr id="131077" name="Picture 5" descr="deadseamudm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295400"/>
            <a:ext cx="3373438"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8" name="Rectangle 6"/>
          <p:cNvSpPr>
            <a:spLocks noChangeArrowheads="1"/>
          </p:cNvSpPr>
          <p:nvPr/>
        </p:nvSpPr>
        <p:spPr bwMode="auto">
          <a:xfrm>
            <a:off x="4876800" y="5943600"/>
            <a:ext cx="4114800" cy="685800"/>
          </a:xfrm>
          <a:prstGeom prst="rect">
            <a:avLst/>
          </a:prstGeom>
          <a:noFill/>
          <a:ln w="9525">
            <a:noFill/>
            <a:miter lim="800000"/>
            <a:headEnd/>
            <a:tailEnd/>
          </a:ln>
          <a:effectLst/>
        </p:spPr>
        <p:txBody>
          <a:bodyPr/>
          <a:lstStyle/>
          <a:p>
            <a:pPr marL="342900" indent="-342900" algn="l">
              <a:spcBef>
                <a:spcPct val="20000"/>
              </a:spcBef>
              <a:buClr>
                <a:schemeClr val="hlink"/>
              </a:buClr>
              <a:buSzPct val="70000"/>
              <a:buFont typeface="Wingdings" charset="0"/>
              <a:buChar char="n"/>
            </a:pPr>
            <a:r>
              <a:rPr lang="en-US" sz="2800" b="0">
                <a:solidFill>
                  <a:schemeClr val="tx1"/>
                </a:solidFill>
                <a:effectLst>
                  <a:outerShdw blurRad="38100" dist="38100" dir="2700000" algn="tl">
                    <a:srgbClr val="000000"/>
                  </a:outerShdw>
                </a:effectLst>
              </a:rPr>
              <a:t>Kamu tidak dapat mengambil terlalu banyak</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31077"/>
                                        </p:tgtEl>
                                        <p:attrNameLst>
                                          <p:attrName>style.visibility</p:attrName>
                                        </p:attrNameLst>
                                      </p:cBhvr>
                                      <p:to>
                                        <p:strVal val="visible"/>
                                      </p:to>
                                    </p:set>
                                    <p:anim calcmode="lin" valueType="num">
                                      <p:cBhvr>
                                        <p:cTn id="7" dur="1000" fill="hold"/>
                                        <p:tgtEl>
                                          <p:spTgt spid="131077"/>
                                        </p:tgtEl>
                                        <p:attrNameLst>
                                          <p:attrName>ppt_w</p:attrName>
                                        </p:attrNameLst>
                                      </p:cBhvr>
                                      <p:tavLst>
                                        <p:tav tm="0">
                                          <p:val>
                                            <p:fltVal val="0"/>
                                          </p:val>
                                        </p:tav>
                                        <p:tav tm="100000">
                                          <p:val>
                                            <p:strVal val="#ppt_w"/>
                                          </p:val>
                                        </p:tav>
                                      </p:tavLst>
                                    </p:anim>
                                    <p:anim calcmode="lin" valueType="num">
                                      <p:cBhvr>
                                        <p:cTn id="8" dur="1000" fill="hold"/>
                                        <p:tgtEl>
                                          <p:spTgt spid="131077"/>
                                        </p:tgtEl>
                                        <p:attrNameLst>
                                          <p:attrName>ppt_h</p:attrName>
                                        </p:attrNameLst>
                                      </p:cBhvr>
                                      <p:tavLst>
                                        <p:tav tm="0">
                                          <p:val>
                                            <p:fltVal val="0"/>
                                          </p:val>
                                        </p:tav>
                                        <p:tav tm="100000">
                                          <p:val>
                                            <p:strVal val="#ppt_h"/>
                                          </p:val>
                                        </p:tav>
                                      </p:tavLst>
                                    </p:anim>
                                    <p:anim calcmode="lin" valueType="num">
                                      <p:cBhvr>
                                        <p:cTn id="9" dur="1000" fill="hold"/>
                                        <p:tgtEl>
                                          <p:spTgt spid="131077"/>
                                        </p:tgtEl>
                                        <p:attrNameLst>
                                          <p:attrName>style.rotation</p:attrName>
                                        </p:attrNameLst>
                                      </p:cBhvr>
                                      <p:tavLst>
                                        <p:tav tm="0">
                                          <p:val>
                                            <p:fltVal val="90"/>
                                          </p:val>
                                        </p:tav>
                                        <p:tav tm="100000">
                                          <p:val>
                                            <p:fltVal val="0"/>
                                          </p:val>
                                        </p:tav>
                                      </p:tavLst>
                                    </p:anim>
                                    <p:animEffect transition="in" filter="fade">
                                      <p:cBhvr>
                                        <p:cTn id="10" dur="1000"/>
                                        <p:tgtEl>
                                          <p:spTgt spid="131077"/>
                                        </p:tgtEl>
                                      </p:cBhvr>
                                    </p:animEffect>
                                  </p:childTnLst>
                                </p:cTn>
                              </p:par>
                              <p:par>
                                <p:cTn id="11" presetID="31" presetClass="entr" presetSubtype="0" fill="hold" grpId="0" nodeType="withEffect">
                                  <p:stCondLst>
                                    <p:cond delay="0"/>
                                  </p:stCondLst>
                                  <p:iterate type="lt">
                                    <p:tmPct val="5000"/>
                                  </p:iterate>
                                  <p:childTnLst>
                                    <p:set>
                                      <p:cBhvr>
                                        <p:cTn id="12" dur="1" fill="hold">
                                          <p:stCondLst>
                                            <p:cond delay="0"/>
                                          </p:stCondLst>
                                        </p:cTn>
                                        <p:tgtEl>
                                          <p:spTgt spid="131078"/>
                                        </p:tgtEl>
                                        <p:attrNameLst>
                                          <p:attrName>style.visibility</p:attrName>
                                        </p:attrNameLst>
                                      </p:cBhvr>
                                      <p:to>
                                        <p:strVal val="visible"/>
                                      </p:to>
                                    </p:set>
                                    <p:anim calcmode="lin" valueType="num">
                                      <p:cBhvr>
                                        <p:cTn id="13" dur="1000" fill="hold"/>
                                        <p:tgtEl>
                                          <p:spTgt spid="131078"/>
                                        </p:tgtEl>
                                        <p:attrNameLst>
                                          <p:attrName>ppt_w</p:attrName>
                                        </p:attrNameLst>
                                      </p:cBhvr>
                                      <p:tavLst>
                                        <p:tav tm="0">
                                          <p:val>
                                            <p:fltVal val="0"/>
                                          </p:val>
                                        </p:tav>
                                        <p:tav tm="100000">
                                          <p:val>
                                            <p:strVal val="#ppt_w"/>
                                          </p:val>
                                        </p:tav>
                                      </p:tavLst>
                                    </p:anim>
                                    <p:anim calcmode="lin" valueType="num">
                                      <p:cBhvr>
                                        <p:cTn id="14" dur="1000" fill="hold"/>
                                        <p:tgtEl>
                                          <p:spTgt spid="131078"/>
                                        </p:tgtEl>
                                        <p:attrNameLst>
                                          <p:attrName>ppt_h</p:attrName>
                                        </p:attrNameLst>
                                      </p:cBhvr>
                                      <p:tavLst>
                                        <p:tav tm="0">
                                          <p:val>
                                            <p:fltVal val="0"/>
                                          </p:val>
                                        </p:tav>
                                        <p:tav tm="100000">
                                          <p:val>
                                            <p:strVal val="#ppt_h"/>
                                          </p:val>
                                        </p:tav>
                                      </p:tavLst>
                                    </p:anim>
                                    <p:anim calcmode="lin" valueType="num">
                                      <p:cBhvr>
                                        <p:cTn id="15" dur="1000" fill="hold"/>
                                        <p:tgtEl>
                                          <p:spTgt spid="131078"/>
                                        </p:tgtEl>
                                        <p:attrNameLst>
                                          <p:attrName>style.rotation</p:attrName>
                                        </p:attrNameLst>
                                      </p:cBhvr>
                                      <p:tavLst>
                                        <p:tav tm="0">
                                          <p:val>
                                            <p:fltVal val="90"/>
                                          </p:val>
                                        </p:tav>
                                        <p:tav tm="100000">
                                          <p:val>
                                            <p:fltVal val="0"/>
                                          </p:val>
                                        </p:tav>
                                      </p:tavLst>
                                    </p:anim>
                                    <p:animEffect transition="in" filter="fade">
                                      <p:cBhvr>
                                        <p:cTn id="16" dur="1000"/>
                                        <p:tgtEl>
                                          <p:spTgt spid="131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7" descr="DSC006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3106" name="Rectangle 2"/>
          <p:cNvSpPr>
            <a:spLocks noGrp="1" noRot="1" noChangeArrowheads="1"/>
          </p:cNvSpPr>
          <p:nvPr>
            <p:ph type="title"/>
          </p:nvPr>
        </p:nvSpPr>
        <p:spPr>
          <a:xfrm>
            <a:off x="0" y="3200400"/>
            <a:ext cx="9144000" cy="1143000"/>
          </a:xfrm>
        </p:spPr>
        <p:txBody>
          <a:bodyPr/>
          <a:lstStyle/>
          <a:p>
            <a:pPr eaLnBrk="1" hangingPunct="1"/>
            <a:r>
              <a:rPr lang="en-US">
                <a:latin typeface="Garamond" charset="0"/>
                <a:ea typeface="ＭＳ Ｐゴシック" charset="0"/>
                <a:cs typeface="ＭＳ Ｐゴシック" charset="0"/>
              </a:rPr>
              <a:t>Rick, Randall, Tim</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5" descr="DSC006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5155" name="Rectangle 3"/>
          <p:cNvSpPr>
            <a:spLocks noGrp="1" noRot="1" noChangeArrowheads="1"/>
          </p:cNvSpPr>
          <p:nvPr>
            <p:ph type="title"/>
          </p:nvPr>
        </p:nvSpPr>
        <p:spPr>
          <a:xfrm>
            <a:off x="0" y="304800"/>
            <a:ext cx="2971800" cy="2057400"/>
          </a:xfrm>
          <a:solidFill>
            <a:schemeClr val="bg2"/>
          </a:solidFill>
        </p:spPr>
        <p:txBody>
          <a:bodyPr/>
          <a:lstStyle/>
          <a:p>
            <a:pPr eaLnBrk="1" hangingPunct="1"/>
            <a:r>
              <a:rPr lang="en-US" sz="3600">
                <a:latin typeface="Garamond" charset="0"/>
                <a:ea typeface="ＭＳ Ｐゴシック" charset="0"/>
                <a:cs typeface="ＭＳ Ｐゴシック" charset="0"/>
              </a:rPr>
              <a:t>Perih di kulit, tetapi terasa enak!</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4" descr="DSC006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02" name="Rectangle 2"/>
          <p:cNvSpPr>
            <a:spLocks noGrp="1" noRot="1" noChangeArrowheads="1"/>
          </p:cNvSpPr>
          <p:nvPr>
            <p:ph type="title"/>
          </p:nvPr>
        </p:nvSpPr>
        <p:spPr>
          <a:xfrm>
            <a:off x="152400" y="5486400"/>
            <a:ext cx="4343400" cy="1143000"/>
          </a:xfrm>
        </p:spPr>
        <p:txBody>
          <a:bodyPr/>
          <a:lstStyle/>
          <a:p>
            <a:pPr algn="l" eaLnBrk="1" hangingPunct="1"/>
            <a:r>
              <a:rPr lang="en-US">
                <a:latin typeface="Garamond" charset="0"/>
                <a:ea typeface="ＭＳ Ｐゴシック" charset="0"/>
                <a:cs typeface="ＭＳ Ｐゴシック" charset="0"/>
              </a:rPr>
              <a:t>Sungguh enakkah!?</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1" name="Rectangle 3"/>
          <p:cNvSpPr>
            <a:spLocks noGrp="1" noChangeArrowheads="1"/>
          </p:cNvSpPr>
          <p:nvPr>
            <p:ph type="body" idx="1"/>
          </p:nvPr>
        </p:nvSpPr>
        <p:spPr>
          <a:xfrm>
            <a:off x="152400" y="609600"/>
            <a:ext cx="4419600" cy="6248400"/>
          </a:xfrm>
        </p:spPr>
        <p:txBody>
          <a:bodyPr/>
          <a:lstStyle/>
          <a:p>
            <a:pPr eaLnBrk="1" hangingPunct="1"/>
            <a:r>
              <a:rPr lang="en-US" b="1">
                <a:latin typeface="Garamond" charset="0"/>
                <a:ea typeface="ＭＳ Ｐゴシック" charset="0"/>
                <a:cs typeface="ＭＳ Ｐゴシック" charset="0"/>
              </a:rPr>
              <a:t>Tujuh gulungan ditemukan (1947) dan telah diterbitkan</a:t>
            </a:r>
          </a:p>
        </p:txBody>
      </p:sp>
      <p:pic>
        <p:nvPicPr>
          <p:cNvPr id="73731" name="Picture 4" descr="Community Rule"/>
          <p:cNvPicPr>
            <a:picLocks noChangeAspect="1" noChangeArrowheads="1"/>
          </p:cNvPicPr>
          <p:nvPr/>
        </p:nvPicPr>
        <p:blipFill>
          <a:blip r:embed="rId3">
            <a:extLst>
              <a:ext uri="{28A0092B-C50C-407E-A947-70E740481C1C}">
                <a14:useLocalDpi xmlns:a14="http://schemas.microsoft.com/office/drawing/2010/main" val="0"/>
              </a:ext>
            </a:extLst>
          </a:blip>
          <a:srcRect t="58286" r="50986" b="3999"/>
          <a:stretch>
            <a:fillRect/>
          </a:stretch>
        </p:blipFill>
        <p:spPr bwMode="auto">
          <a:xfrm>
            <a:off x="4791075" y="1905000"/>
            <a:ext cx="4352925"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5" name="Text Box 7"/>
          <p:cNvSpPr txBox="1">
            <a:spLocks noChangeArrowheads="1"/>
          </p:cNvSpPr>
          <p:nvPr/>
        </p:nvSpPr>
        <p:spPr bwMode="auto">
          <a:xfrm>
            <a:off x="8621713" y="0"/>
            <a:ext cx="522287" cy="396875"/>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r>
              <a:rPr lang="en-US" sz="2000">
                <a:effectLst>
                  <a:outerShdw blurRad="38100" dist="38100" dir="2700000" algn="tl">
                    <a:srgbClr val="000000"/>
                  </a:outerShdw>
                </a:effectLst>
              </a:rPr>
              <a:t>174</a:t>
            </a:r>
          </a:p>
        </p:txBody>
      </p:sp>
      <p:sp>
        <p:nvSpPr>
          <p:cNvPr id="155650" name="Rectangle 2"/>
          <p:cNvSpPr>
            <a:spLocks noGrp="1" noRot="1" noChangeArrowheads="1"/>
          </p:cNvSpPr>
          <p:nvPr>
            <p:ph type="title"/>
          </p:nvPr>
        </p:nvSpPr>
        <p:spPr>
          <a:xfrm>
            <a:off x="4648200" y="274638"/>
            <a:ext cx="4419600" cy="1706562"/>
          </a:xfrm>
        </p:spPr>
        <p:txBody>
          <a:bodyPr/>
          <a:lstStyle/>
          <a:p>
            <a:pPr eaLnBrk="1" hangingPunct="1"/>
            <a:r>
              <a:rPr lang="en-US">
                <a:latin typeface="Garamond" charset="0"/>
                <a:ea typeface="ＭＳ Ｐゴシック" charset="0"/>
                <a:cs typeface="ＭＳ Ｐゴシック" charset="0"/>
              </a:rPr>
              <a:t>Sejarah Gulungan Laut Mati</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55651">
                                            <p:txEl>
                                              <p:pRg st="0" end="0"/>
                                            </p:txEl>
                                          </p:spTgt>
                                        </p:tgtEl>
                                        <p:attrNameLst>
                                          <p:attrName>style.visibility</p:attrName>
                                        </p:attrNameLst>
                                      </p:cBhvr>
                                      <p:to>
                                        <p:strVal val="visible"/>
                                      </p:to>
                                    </p:set>
                                    <p:anim calcmode="lin" valueType="num">
                                      <p:cBhvr>
                                        <p:cTn id="7" dur="1000" fill="hold"/>
                                        <p:tgtEl>
                                          <p:spTgt spid="15565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5565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5565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565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1" name="Rectangle 3"/>
          <p:cNvSpPr>
            <a:spLocks noGrp="1" noChangeArrowheads="1"/>
          </p:cNvSpPr>
          <p:nvPr>
            <p:ph type="body" idx="1"/>
          </p:nvPr>
        </p:nvSpPr>
        <p:spPr>
          <a:xfrm>
            <a:off x="152400" y="609600"/>
            <a:ext cx="4419600" cy="6248400"/>
          </a:xfrm>
        </p:spPr>
        <p:txBody>
          <a:bodyPr/>
          <a:lstStyle/>
          <a:p>
            <a:r>
              <a:rPr lang="en-US" b="1">
                <a:latin typeface="Garamond" charset="0"/>
                <a:ea typeface="ＭＳ Ｐゴシック" charset="0"/>
                <a:cs typeface="ＭＳ Ｐゴシック" charset="0"/>
              </a:rPr>
              <a:t>Tujuh gulungan ditemukan (1947) dan telah diterbitkan</a:t>
            </a:r>
          </a:p>
          <a:p>
            <a:r>
              <a:rPr lang="en-US" b="1">
                <a:latin typeface="Garamond" charset="0"/>
                <a:ea typeface="ＭＳ Ｐゴシック" charset="0"/>
                <a:cs typeface="ＭＳ Ｐゴシック" charset="0"/>
              </a:rPr>
              <a:t>Surat-surat Bar Kochba (1952, 1960-61)</a:t>
            </a:r>
          </a:p>
          <a:p>
            <a:r>
              <a:rPr lang="en-US" b="1">
                <a:latin typeface="Garamond" charset="0"/>
                <a:ea typeface="ＭＳ Ｐゴシック" charset="0"/>
                <a:cs typeface="ＭＳ Ｐゴシック" charset="0"/>
              </a:rPr>
              <a:t>Ratusan gulungan dan 15.000 fragmen menyusul (1947-1956)</a:t>
            </a:r>
          </a:p>
        </p:txBody>
      </p:sp>
      <p:pic>
        <p:nvPicPr>
          <p:cNvPr id="75779" name="Picture 4" descr="Community Rule"/>
          <p:cNvPicPr>
            <a:picLocks noChangeAspect="1" noChangeArrowheads="1"/>
          </p:cNvPicPr>
          <p:nvPr/>
        </p:nvPicPr>
        <p:blipFill>
          <a:blip r:embed="rId3">
            <a:extLst>
              <a:ext uri="{28A0092B-C50C-407E-A947-70E740481C1C}">
                <a14:useLocalDpi xmlns:a14="http://schemas.microsoft.com/office/drawing/2010/main" val="0"/>
              </a:ext>
            </a:extLst>
          </a:blip>
          <a:srcRect t="58286" r="50986" b="3999"/>
          <a:stretch>
            <a:fillRect/>
          </a:stretch>
        </p:blipFill>
        <p:spPr bwMode="auto">
          <a:xfrm>
            <a:off x="4791075" y="1905000"/>
            <a:ext cx="4352925"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5" name="Text Box 7"/>
          <p:cNvSpPr txBox="1">
            <a:spLocks noChangeArrowheads="1"/>
          </p:cNvSpPr>
          <p:nvPr/>
        </p:nvSpPr>
        <p:spPr bwMode="auto">
          <a:xfrm>
            <a:off x="8621713" y="0"/>
            <a:ext cx="522287" cy="396875"/>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r>
              <a:rPr lang="en-US" sz="2000">
                <a:effectLst>
                  <a:outerShdw blurRad="38100" dist="38100" dir="2700000" algn="tl">
                    <a:srgbClr val="000000"/>
                  </a:outerShdw>
                </a:effectLst>
              </a:rPr>
              <a:t>174</a:t>
            </a:r>
          </a:p>
        </p:txBody>
      </p:sp>
      <p:sp>
        <p:nvSpPr>
          <p:cNvPr id="155650" name="Rectangle 2"/>
          <p:cNvSpPr>
            <a:spLocks noGrp="1" noRot="1" noChangeArrowheads="1"/>
          </p:cNvSpPr>
          <p:nvPr>
            <p:ph type="title"/>
          </p:nvPr>
        </p:nvSpPr>
        <p:spPr>
          <a:xfrm>
            <a:off x="4648200" y="274638"/>
            <a:ext cx="4419600" cy="1706562"/>
          </a:xfrm>
        </p:spPr>
        <p:txBody>
          <a:bodyPr/>
          <a:lstStyle/>
          <a:p>
            <a:pPr eaLnBrk="1" hangingPunct="1"/>
            <a:r>
              <a:rPr lang="en-US">
                <a:latin typeface="Garamond" charset="0"/>
                <a:ea typeface="ＭＳ Ｐゴシック" charset="0"/>
                <a:cs typeface="ＭＳ Ｐゴシック" charset="0"/>
              </a:rPr>
              <a:t>Sejarah Gulungan Laut Mati</a:t>
            </a:r>
          </a:p>
        </p:txBody>
      </p:sp>
      <p:grpSp>
        <p:nvGrpSpPr>
          <p:cNvPr id="2" name="Group 9"/>
          <p:cNvGrpSpPr>
            <a:grpSpLocks/>
          </p:cNvGrpSpPr>
          <p:nvPr/>
        </p:nvGrpSpPr>
        <p:grpSpPr bwMode="auto">
          <a:xfrm>
            <a:off x="4495800" y="2590800"/>
            <a:ext cx="3429000" cy="4267200"/>
            <a:chOff x="2736" y="1632"/>
            <a:chExt cx="2160" cy="2688"/>
          </a:xfrm>
        </p:grpSpPr>
        <p:pic>
          <p:nvPicPr>
            <p:cNvPr id="75783" name="Picture 6" descr="Bar Kochba Letter"/>
            <p:cNvPicPr>
              <a:picLocks noChangeAspect="1" noChangeArrowheads="1"/>
            </p:cNvPicPr>
            <p:nvPr/>
          </p:nvPicPr>
          <p:blipFill>
            <a:blip r:embed="rId4">
              <a:extLst>
                <a:ext uri="{28A0092B-C50C-407E-A947-70E740481C1C}">
                  <a14:useLocalDpi xmlns:a14="http://schemas.microsoft.com/office/drawing/2010/main" val="0"/>
                </a:ext>
              </a:extLst>
            </a:blip>
            <a:srcRect l="2753" r="2493"/>
            <a:stretch>
              <a:fillRect/>
            </a:stretch>
          </p:blipFill>
          <p:spPr bwMode="auto">
            <a:xfrm>
              <a:off x="2736" y="1632"/>
              <a:ext cx="1824" cy="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7"/>
            <p:cNvSpPr>
              <a:spLocks noChangeShapeType="1"/>
            </p:cNvSpPr>
            <p:nvPr/>
          </p:nvSpPr>
          <p:spPr bwMode="auto">
            <a:xfrm>
              <a:off x="4512" y="3408"/>
              <a:ext cx="384" cy="0"/>
            </a:xfrm>
            <a:prstGeom prst="line">
              <a:avLst/>
            </a:prstGeom>
            <a:noFill/>
            <a:ln w="38100">
              <a:solidFill>
                <a:srgbClr val="FF0000"/>
              </a:solidFill>
              <a:round/>
              <a:headEnd/>
              <a:tailEnd type="triangle" w="med" len="med"/>
            </a:ln>
            <a:effectLst/>
          </p:spPr>
          <p:txBody>
            <a:bodyPr anchor="ctr"/>
            <a:lstStyle/>
            <a:p>
              <a:pPr>
                <a:defRPr/>
              </a:pPr>
              <a:endParaRPr lang="en-US">
                <a:effectLst>
                  <a:outerShdw blurRad="38100" dist="38100" dir="2700000" algn="tl">
                    <a:srgbClr val="000000">
                      <a:alpha val="43137"/>
                    </a:srgbClr>
                  </a:outerShdw>
                </a:effectLst>
                <a:latin typeface="Garamond" pitchFamily="-112" charset="0"/>
                <a:ea typeface="+mn-ea"/>
                <a:cs typeface="+mn-cs"/>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55651">
                                            <p:txEl>
                                              <p:pRg st="0" end="0"/>
                                            </p:txEl>
                                          </p:spTgt>
                                        </p:tgtEl>
                                        <p:attrNameLst>
                                          <p:attrName>style.visibility</p:attrName>
                                        </p:attrNameLst>
                                      </p:cBhvr>
                                      <p:to>
                                        <p:strVal val="visible"/>
                                      </p:to>
                                    </p:set>
                                    <p:anim calcmode="lin" valueType="num">
                                      <p:cBhvr>
                                        <p:cTn id="7" dur="1000" fill="hold"/>
                                        <p:tgtEl>
                                          <p:spTgt spid="15565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5565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5565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565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155651">
                                            <p:txEl>
                                              <p:pRg st="1" end="1"/>
                                            </p:txEl>
                                          </p:spTgt>
                                        </p:tgtEl>
                                        <p:attrNameLst>
                                          <p:attrName>style.visibility</p:attrName>
                                        </p:attrNameLst>
                                      </p:cBhvr>
                                      <p:to>
                                        <p:strVal val="visible"/>
                                      </p:to>
                                    </p:set>
                                    <p:anim calcmode="lin" valueType="num">
                                      <p:cBhvr>
                                        <p:cTn id="15" dur="1000" fill="hold"/>
                                        <p:tgtEl>
                                          <p:spTgt spid="155651">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55651">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55651">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55651">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155651">
                                            <p:txEl>
                                              <p:pRg st="2" end="2"/>
                                            </p:txEl>
                                          </p:spTgt>
                                        </p:tgtEl>
                                        <p:attrNameLst>
                                          <p:attrName>style.visibility</p:attrName>
                                        </p:attrNameLst>
                                      </p:cBhvr>
                                      <p:to>
                                        <p:strVal val="visible"/>
                                      </p:to>
                                    </p:set>
                                    <p:anim calcmode="lin" valueType="num">
                                      <p:cBhvr>
                                        <p:cTn id="23" dur="1000" fill="hold"/>
                                        <p:tgtEl>
                                          <p:spTgt spid="155651">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55651">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5565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55651">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left)">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800" name="Rectangle 8"/>
          <p:cNvSpPr>
            <a:spLocks noGrp="1" noRot="1" noChangeArrowheads="1"/>
          </p:cNvSpPr>
          <p:nvPr>
            <p:ph type="title"/>
          </p:nvPr>
        </p:nvSpPr>
        <p:spPr/>
        <p:txBody>
          <a:bodyPr/>
          <a:lstStyle/>
          <a:p>
            <a:pPr eaLnBrk="1" hangingPunct="1"/>
            <a:r>
              <a:rPr lang="en-US">
                <a:latin typeface="Garamond" charset="0"/>
                <a:ea typeface="ＭＳ Ｐゴシック" charset="0"/>
                <a:cs typeface="ＭＳ Ｐゴシック" charset="0"/>
              </a:rPr>
              <a:t>Tough Work!</a:t>
            </a:r>
          </a:p>
        </p:txBody>
      </p:sp>
      <p:pic>
        <p:nvPicPr>
          <p:cNvPr id="77827" name="Picture 6" descr="DSS0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023100"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5" name="Rectangle 3"/>
          <p:cNvSpPr>
            <a:spLocks noGrp="1" noChangeArrowheads="1"/>
          </p:cNvSpPr>
          <p:nvPr>
            <p:ph type="body" idx="1"/>
          </p:nvPr>
        </p:nvSpPr>
        <p:spPr>
          <a:xfrm>
            <a:off x="7010400" y="3429000"/>
            <a:ext cx="2133600" cy="3429000"/>
          </a:xfrm>
        </p:spPr>
        <p:txBody>
          <a:bodyPr/>
          <a:lstStyle/>
          <a:p>
            <a:pPr eaLnBrk="1" hangingPunct="1"/>
            <a:r>
              <a:rPr lang="en-US" sz="2600" b="1">
                <a:latin typeface="Garamond" charset="0"/>
                <a:ea typeface="ＭＳ Ｐゴシック" charset="0"/>
                <a:cs typeface="ＭＳ Ｐゴシック" charset="0"/>
              </a:rPr>
              <a:t>Seringkali untuk mengambil gulungan-gulungan di bukit  batu tidak mudah</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ph idx="1"/>
          </p:nvPr>
        </p:nvPicPr>
        <p:blipFill>
          <a:blip r:embed="rId3">
            <a:extLst>
              <a:ext uri="{28A0092B-C50C-407E-A947-70E740481C1C}">
                <a14:useLocalDpi xmlns:a14="http://schemas.microsoft.com/office/drawing/2010/main" val="0"/>
              </a:ext>
            </a:extLst>
          </a:blip>
          <a:srcRect l="25394" t="3577" r="2937" b="56194"/>
          <a:stretch>
            <a:fillRect/>
          </a:stretch>
        </p:blipFill>
        <p:spPr>
          <a:xfrm>
            <a:off x="0" y="0"/>
            <a:ext cx="9296400" cy="6858000"/>
          </a:xfrm>
          <a:noFill/>
          <a:extLst>
            <a:ext uri="{909E8E84-426E-40dd-AFC4-6F175D3DCCD1}">
              <a14:hiddenFill xmlns:a14="http://schemas.microsoft.com/office/drawing/2010/main">
                <a:solidFill>
                  <a:srgbClr val="FFFFFF"/>
                </a:solidFill>
              </a14:hiddenFill>
            </a:ext>
          </a:extLst>
        </p:spPr>
      </p:pic>
      <p:sp>
        <p:nvSpPr>
          <p:cNvPr id="29699" name="Rectangle 3"/>
          <p:cNvSpPr>
            <a:spLocks noGrp="1" noChangeArrowheads="1"/>
          </p:cNvSpPr>
          <p:nvPr>
            <p:ph type="title"/>
          </p:nvPr>
        </p:nvSpPr>
        <p:spPr>
          <a:xfrm>
            <a:off x="457200" y="228600"/>
            <a:ext cx="2895600" cy="1752600"/>
          </a:xfrm>
          <a:solidFill>
            <a:schemeClr val="bg1"/>
          </a:solidFill>
          <a:ln>
            <a:solidFill>
              <a:schemeClr val="bg2"/>
            </a:solidFill>
          </a:ln>
          <a:effectLst>
            <a:outerShdw blurRad="63500" dist="35921" dir="2700000" algn="ctr" rotWithShape="0">
              <a:schemeClr val="bg2">
                <a:alpha val="74997"/>
              </a:schemeClr>
            </a:outerShdw>
          </a:effectLst>
        </p:spPr>
        <p:txBody>
          <a:bodyPr/>
          <a:lstStyle/>
          <a:p>
            <a:pPr eaLnBrk="1" hangingPunct="1"/>
            <a:r>
              <a:rPr lang="en-US" sz="4000" b="0">
                <a:latin typeface="Garamond" charset="0"/>
                <a:ea typeface="ＭＳ Ｐゴシック" charset="0"/>
                <a:cs typeface="ＭＳ Ｐゴシック" charset="0"/>
              </a:rPr>
              <a:t>Lokasi Laut Mati</a:t>
            </a:r>
          </a:p>
        </p:txBody>
      </p:sp>
      <p:sp>
        <p:nvSpPr>
          <p:cNvPr id="29700" name="Text Box 4"/>
          <p:cNvSpPr txBox="1">
            <a:spLocks noChangeArrowheads="1"/>
          </p:cNvSpPr>
          <p:nvPr/>
        </p:nvSpPr>
        <p:spPr bwMode="auto">
          <a:xfrm>
            <a:off x="0" y="2819400"/>
            <a:ext cx="2286000" cy="579438"/>
          </a:xfrm>
          <a:prstGeom prst="rect">
            <a:avLst/>
          </a:prstGeom>
          <a:solidFill>
            <a:schemeClr val="bg1"/>
          </a:solid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l" fontAlgn="t">
              <a:spcBef>
                <a:spcPct val="50000"/>
              </a:spcBef>
            </a:pPr>
            <a:r>
              <a:rPr lang="en-US" sz="3200" b="0">
                <a:solidFill>
                  <a:schemeClr val="tx1"/>
                </a:solidFill>
                <a:effectLst>
                  <a:outerShdw blurRad="38100" dist="38100" dir="2700000" algn="tl">
                    <a:srgbClr val="000000"/>
                  </a:outerShdw>
                </a:effectLst>
              </a:rPr>
              <a:t>Laut Besar</a:t>
            </a:r>
          </a:p>
        </p:txBody>
      </p:sp>
      <p:sp>
        <p:nvSpPr>
          <p:cNvPr id="29701" name="Text Box 5"/>
          <p:cNvSpPr txBox="1">
            <a:spLocks noChangeArrowheads="1"/>
          </p:cNvSpPr>
          <p:nvPr/>
        </p:nvSpPr>
        <p:spPr bwMode="auto">
          <a:xfrm>
            <a:off x="5943600" y="1492250"/>
            <a:ext cx="3575050" cy="579438"/>
          </a:xfrm>
          <a:prstGeom prst="rect">
            <a:avLst/>
          </a:prstGeom>
          <a:solidFill>
            <a:schemeClr val="bg1"/>
          </a:solid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l" fontAlgn="t">
              <a:spcBef>
                <a:spcPct val="50000"/>
              </a:spcBef>
            </a:pPr>
            <a:r>
              <a:rPr lang="en-US" sz="3200" b="0">
                <a:solidFill>
                  <a:schemeClr val="tx1"/>
                </a:solidFill>
                <a:effectLst>
                  <a:outerShdw blurRad="38100" dist="38100" dir="2700000" algn="tl">
                    <a:srgbClr val="000000"/>
                  </a:outerShdw>
                </a:effectLst>
              </a:rPr>
              <a:t>Danau Galilea</a:t>
            </a:r>
          </a:p>
        </p:txBody>
      </p:sp>
      <p:sp>
        <p:nvSpPr>
          <p:cNvPr id="29702" name="Text Box 6"/>
          <p:cNvSpPr txBox="1">
            <a:spLocks noChangeArrowheads="1"/>
          </p:cNvSpPr>
          <p:nvPr/>
        </p:nvSpPr>
        <p:spPr bwMode="auto">
          <a:xfrm>
            <a:off x="5791200" y="3397250"/>
            <a:ext cx="2743200" cy="579438"/>
          </a:xfrm>
          <a:prstGeom prst="rect">
            <a:avLst/>
          </a:prstGeom>
          <a:solidFill>
            <a:schemeClr val="bg1"/>
          </a:solid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l" fontAlgn="t">
              <a:spcBef>
                <a:spcPct val="50000"/>
              </a:spcBef>
            </a:pPr>
            <a:r>
              <a:rPr lang="en-US" sz="3200" b="0">
                <a:solidFill>
                  <a:schemeClr val="tx1"/>
                </a:solidFill>
                <a:effectLst>
                  <a:outerShdw blurRad="38100" dist="38100" dir="2700000" algn="tl">
                    <a:srgbClr val="000000"/>
                  </a:outerShdw>
                </a:effectLst>
              </a:rPr>
              <a:t>Sungai Yordan</a:t>
            </a:r>
          </a:p>
        </p:txBody>
      </p:sp>
      <p:sp>
        <p:nvSpPr>
          <p:cNvPr id="29703" name="Text Box 7"/>
          <p:cNvSpPr txBox="1">
            <a:spLocks noChangeArrowheads="1"/>
          </p:cNvSpPr>
          <p:nvPr/>
        </p:nvSpPr>
        <p:spPr bwMode="auto">
          <a:xfrm>
            <a:off x="5943600" y="4921250"/>
            <a:ext cx="1828800" cy="579438"/>
          </a:xfrm>
          <a:prstGeom prst="rect">
            <a:avLst/>
          </a:prstGeom>
          <a:solidFill>
            <a:schemeClr val="bg1"/>
          </a:solid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l" fontAlgn="t">
              <a:spcBef>
                <a:spcPct val="50000"/>
              </a:spcBef>
            </a:pPr>
            <a:r>
              <a:rPr lang="en-US" sz="3200" b="0">
                <a:solidFill>
                  <a:schemeClr val="tx1"/>
                </a:solidFill>
                <a:effectLst>
                  <a:outerShdw blurRad="38100" dist="38100" dir="2700000" algn="tl">
                    <a:srgbClr val="000000"/>
                  </a:outerShdw>
                </a:effectLst>
              </a:rPr>
              <a:t>Laut Asin</a:t>
            </a:r>
          </a:p>
        </p:txBody>
      </p:sp>
      <p:sp>
        <p:nvSpPr>
          <p:cNvPr id="29704" name="Freeform 8"/>
          <p:cNvSpPr>
            <a:spLocks/>
          </p:cNvSpPr>
          <p:nvPr/>
        </p:nvSpPr>
        <p:spPr bwMode="auto">
          <a:xfrm>
            <a:off x="5638800" y="1925638"/>
            <a:ext cx="152400" cy="2819400"/>
          </a:xfrm>
          <a:custGeom>
            <a:avLst/>
            <a:gdLst>
              <a:gd name="T0" fmla="*/ 66 w 94"/>
              <a:gd name="T1" fmla="*/ 0 h 1702"/>
              <a:gd name="T2" fmla="*/ 59 w 94"/>
              <a:gd name="T3" fmla="*/ 294 h 1702"/>
              <a:gd name="T4" fmla="*/ 53 w 94"/>
              <a:gd name="T5" fmla="*/ 505 h 1702"/>
              <a:gd name="T6" fmla="*/ 27 w 94"/>
              <a:gd name="T7" fmla="*/ 563 h 1702"/>
              <a:gd name="T8" fmla="*/ 59 w 94"/>
              <a:gd name="T9" fmla="*/ 780 h 1702"/>
              <a:gd name="T10" fmla="*/ 53 w 94"/>
              <a:gd name="T11" fmla="*/ 985 h 1702"/>
              <a:gd name="T12" fmla="*/ 2 w 94"/>
              <a:gd name="T13" fmla="*/ 1158 h 1702"/>
              <a:gd name="T14" fmla="*/ 8 w 94"/>
              <a:gd name="T15" fmla="*/ 1267 h 1702"/>
              <a:gd name="T16" fmla="*/ 34 w 94"/>
              <a:gd name="T17" fmla="*/ 1305 h 1702"/>
              <a:gd name="T18" fmla="*/ 47 w 94"/>
              <a:gd name="T19" fmla="*/ 1324 h 1702"/>
              <a:gd name="T20" fmla="*/ 34 w 94"/>
              <a:gd name="T21" fmla="*/ 1478 h 1702"/>
              <a:gd name="T22" fmla="*/ 40 w 94"/>
              <a:gd name="T23" fmla="*/ 1529 h 1702"/>
              <a:gd name="T24" fmla="*/ 53 w 94"/>
              <a:gd name="T25" fmla="*/ 1548 h 1702"/>
              <a:gd name="T26" fmla="*/ 59 w 94"/>
              <a:gd name="T27" fmla="*/ 1702 h 170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4"/>
              <a:gd name="T43" fmla="*/ 0 h 1702"/>
              <a:gd name="T44" fmla="*/ 94 w 94"/>
              <a:gd name="T45" fmla="*/ 1702 h 170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4" h="1702">
                <a:moveTo>
                  <a:pt x="66" y="0"/>
                </a:moveTo>
                <a:cubicBezTo>
                  <a:pt x="78" y="98"/>
                  <a:pt x="94" y="198"/>
                  <a:pt x="59" y="294"/>
                </a:cubicBezTo>
                <a:cubicBezTo>
                  <a:pt x="68" y="359"/>
                  <a:pt x="93" y="446"/>
                  <a:pt x="53" y="505"/>
                </a:cubicBezTo>
                <a:cubicBezTo>
                  <a:pt x="38" y="551"/>
                  <a:pt x="48" y="533"/>
                  <a:pt x="27" y="563"/>
                </a:cubicBezTo>
                <a:cubicBezTo>
                  <a:pt x="3" y="639"/>
                  <a:pt x="45" y="707"/>
                  <a:pt x="59" y="780"/>
                </a:cubicBezTo>
                <a:cubicBezTo>
                  <a:pt x="57" y="848"/>
                  <a:pt x="57" y="917"/>
                  <a:pt x="53" y="985"/>
                </a:cubicBezTo>
                <a:cubicBezTo>
                  <a:pt x="50" y="1042"/>
                  <a:pt x="19" y="1104"/>
                  <a:pt x="2" y="1158"/>
                </a:cubicBezTo>
                <a:cubicBezTo>
                  <a:pt x="4" y="1194"/>
                  <a:pt x="0" y="1231"/>
                  <a:pt x="8" y="1267"/>
                </a:cubicBezTo>
                <a:cubicBezTo>
                  <a:pt x="11" y="1282"/>
                  <a:pt x="25" y="1292"/>
                  <a:pt x="34" y="1305"/>
                </a:cubicBezTo>
                <a:cubicBezTo>
                  <a:pt x="38" y="1311"/>
                  <a:pt x="47" y="1324"/>
                  <a:pt x="47" y="1324"/>
                </a:cubicBezTo>
                <a:cubicBezTo>
                  <a:pt x="63" y="1377"/>
                  <a:pt x="50" y="1428"/>
                  <a:pt x="34" y="1478"/>
                </a:cubicBezTo>
                <a:cubicBezTo>
                  <a:pt x="36" y="1495"/>
                  <a:pt x="36" y="1512"/>
                  <a:pt x="40" y="1529"/>
                </a:cubicBezTo>
                <a:cubicBezTo>
                  <a:pt x="42" y="1536"/>
                  <a:pt x="52" y="1540"/>
                  <a:pt x="53" y="1548"/>
                </a:cubicBezTo>
                <a:cubicBezTo>
                  <a:pt x="59" y="1599"/>
                  <a:pt x="59" y="1702"/>
                  <a:pt x="59" y="1702"/>
                </a:cubicBezTo>
              </a:path>
            </a:pathLst>
          </a:custGeom>
          <a:noFill/>
          <a:ln w="57150">
            <a:solidFill>
              <a:schemeClr val="accent1"/>
            </a:solidFill>
            <a:round/>
            <a:headEnd/>
            <a:tailEnd/>
          </a:ln>
          <a:effectLst>
            <a:outerShdw dist="35921" dir="2700000" algn="ctr" rotWithShape="0">
              <a:schemeClr val="bg2">
                <a:alpha val="74997"/>
              </a:schemeClr>
            </a:outerShdw>
          </a:effectLst>
        </p:spPr>
        <p:txBody>
          <a:bodyPr/>
          <a:lstStyle/>
          <a:p>
            <a:endParaRPr lang="en-US">
              <a:effectLst>
                <a:outerShdw blurRad="38100" dist="38100" dir="2700000" algn="tl">
                  <a:srgbClr val="000000"/>
                </a:outerShdw>
              </a:effectLst>
            </a:endParaRPr>
          </a:p>
        </p:txBody>
      </p:sp>
      <p:sp>
        <p:nvSpPr>
          <p:cNvPr id="29705" name="Freeform 9"/>
          <p:cNvSpPr>
            <a:spLocks/>
          </p:cNvSpPr>
          <p:nvPr/>
        </p:nvSpPr>
        <p:spPr bwMode="auto">
          <a:xfrm>
            <a:off x="5537200" y="1447800"/>
            <a:ext cx="331788" cy="534988"/>
          </a:xfrm>
          <a:custGeom>
            <a:avLst/>
            <a:gdLst>
              <a:gd name="T0" fmla="*/ 110 w 209"/>
              <a:gd name="T1" fmla="*/ 332 h 337"/>
              <a:gd name="T2" fmla="*/ 126 w 209"/>
              <a:gd name="T3" fmla="*/ 335 h 337"/>
              <a:gd name="T4" fmla="*/ 140 w 209"/>
              <a:gd name="T5" fmla="*/ 324 h 337"/>
              <a:gd name="T6" fmla="*/ 165 w 209"/>
              <a:gd name="T7" fmla="*/ 303 h 337"/>
              <a:gd name="T8" fmla="*/ 174 w 209"/>
              <a:gd name="T9" fmla="*/ 294 h 337"/>
              <a:gd name="T10" fmla="*/ 182 w 209"/>
              <a:gd name="T11" fmla="*/ 281 h 337"/>
              <a:gd name="T12" fmla="*/ 184 w 209"/>
              <a:gd name="T13" fmla="*/ 275 h 337"/>
              <a:gd name="T14" fmla="*/ 197 w 209"/>
              <a:gd name="T15" fmla="*/ 218 h 337"/>
              <a:gd name="T16" fmla="*/ 194 w 209"/>
              <a:gd name="T17" fmla="*/ 182 h 337"/>
              <a:gd name="T18" fmla="*/ 201 w 209"/>
              <a:gd name="T19" fmla="*/ 149 h 337"/>
              <a:gd name="T20" fmla="*/ 209 w 209"/>
              <a:gd name="T21" fmla="*/ 84 h 337"/>
              <a:gd name="T22" fmla="*/ 202 w 209"/>
              <a:gd name="T23" fmla="*/ 60 h 337"/>
              <a:gd name="T24" fmla="*/ 194 w 209"/>
              <a:gd name="T25" fmla="*/ 42 h 337"/>
              <a:gd name="T26" fmla="*/ 186 w 209"/>
              <a:gd name="T27" fmla="*/ 30 h 337"/>
              <a:gd name="T28" fmla="*/ 180 w 209"/>
              <a:gd name="T29" fmla="*/ 23 h 337"/>
              <a:gd name="T30" fmla="*/ 146 w 209"/>
              <a:gd name="T31" fmla="*/ 0 h 337"/>
              <a:gd name="T32" fmla="*/ 105 w 209"/>
              <a:gd name="T33" fmla="*/ 13 h 337"/>
              <a:gd name="T34" fmla="*/ 95 w 209"/>
              <a:gd name="T35" fmla="*/ 17 h 337"/>
              <a:gd name="T36" fmla="*/ 86 w 209"/>
              <a:gd name="T37" fmla="*/ 38 h 337"/>
              <a:gd name="T38" fmla="*/ 75 w 209"/>
              <a:gd name="T39" fmla="*/ 45 h 337"/>
              <a:gd name="T40" fmla="*/ 32 w 209"/>
              <a:gd name="T41" fmla="*/ 56 h 337"/>
              <a:gd name="T42" fmla="*/ 23 w 209"/>
              <a:gd name="T43" fmla="*/ 67 h 337"/>
              <a:gd name="T44" fmla="*/ 11 w 209"/>
              <a:gd name="T45" fmla="*/ 81 h 337"/>
              <a:gd name="T46" fmla="*/ 6 w 209"/>
              <a:gd name="T47" fmla="*/ 87 h 337"/>
              <a:gd name="T48" fmla="*/ 0 w 209"/>
              <a:gd name="T49" fmla="*/ 104 h 337"/>
              <a:gd name="T50" fmla="*/ 8 w 209"/>
              <a:gd name="T51" fmla="*/ 133 h 337"/>
              <a:gd name="T52" fmla="*/ 17 w 209"/>
              <a:gd name="T53" fmla="*/ 164 h 337"/>
              <a:gd name="T54" fmla="*/ 26 w 209"/>
              <a:gd name="T55" fmla="*/ 176 h 337"/>
              <a:gd name="T56" fmla="*/ 35 w 209"/>
              <a:gd name="T57" fmla="*/ 188 h 337"/>
              <a:gd name="T58" fmla="*/ 51 w 209"/>
              <a:gd name="T59" fmla="*/ 213 h 337"/>
              <a:gd name="T60" fmla="*/ 62 w 209"/>
              <a:gd name="T61" fmla="*/ 224 h 337"/>
              <a:gd name="T62" fmla="*/ 69 w 209"/>
              <a:gd name="T63" fmla="*/ 231 h 337"/>
              <a:gd name="T64" fmla="*/ 75 w 209"/>
              <a:gd name="T65" fmla="*/ 248 h 337"/>
              <a:gd name="T66" fmla="*/ 80 w 209"/>
              <a:gd name="T67" fmla="*/ 258 h 337"/>
              <a:gd name="T68" fmla="*/ 86 w 209"/>
              <a:gd name="T69" fmla="*/ 272 h 337"/>
              <a:gd name="T70" fmla="*/ 94 w 209"/>
              <a:gd name="T71" fmla="*/ 294 h 337"/>
              <a:gd name="T72" fmla="*/ 100 w 209"/>
              <a:gd name="T73" fmla="*/ 306 h 337"/>
              <a:gd name="T74" fmla="*/ 106 w 209"/>
              <a:gd name="T75" fmla="*/ 321 h 337"/>
              <a:gd name="T76" fmla="*/ 110 w 209"/>
              <a:gd name="T77" fmla="*/ 332 h 33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09"/>
              <a:gd name="T118" fmla="*/ 0 h 337"/>
              <a:gd name="T119" fmla="*/ 209 w 209"/>
              <a:gd name="T120" fmla="*/ 337 h 33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09" h="337">
                <a:moveTo>
                  <a:pt x="110" y="332"/>
                </a:moveTo>
                <a:cubicBezTo>
                  <a:pt x="121" y="336"/>
                  <a:pt x="102" y="337"/>
                  <a:pt x="126" y="335"/>
                </a:cubicBezTo>
                <a:cubicBezTo>
                  <a:pt x="142" y="330"/>
                  <a:pt x="130" y="331"/>
                  <a:pt x="140" y="324"/>
                </a:cubicBezTo>
                <a:cubicBezTo>
                  <a:pt x="144" y="313"/>
                  <a:pt x="156" y="309"/>
                  <a:pt x="165" y="303"/>
                </a:cubicBezTo>
                <a:cubicBezTo>
                  <a:pt x="167" y="300"/>
                  <a:pt x="171" y="296"/>
                  <a:pt x="174" y="294"/>
                </a:cubicBezTo>
                <a:cubicBezTo>
                  <a:pt x="177" y="290"/>
                  <a:pt x="180" y="286"/>
                  <a:pt x="182" y="281"/>
                </a:cubicBezTo>
                <a:cubicBezTo>
                  <a:pt x="183" y="279"/>
                  <a:pt x="184" y="275"/>
                  <a:pt x="184" y="275"/>
                </a:cubicBezTo>
                <a:cubicBezTo>
                  <a:pt x="185" y="244"/>
                  <a:pt x="189" y="242"/>
                  <a:pt x="197" y="218"/>
                </a:cubicBezTo>
                <a:cubicBezTo>
                  <a:pt x="196" y="201"/>
                  <a:pt x="196" y="195"/>
                  <a:pt x="194" y="182"/>
                </a:cubicBezTo>
                <a:cubicBezTo>
                  <a:pt x="195" y="160"/>
                  <a:pt x="196" y="164"/>
                  <a:pt x="201" y="149"/>
                </a:cubicBezTo>
                <a:cubicBezTo>
                  <a:pt x="202" y="122"/>
                  <a:pt x="204" y="108"/>
                  <a:pt x="209" y="84"/>
                </a:cubicBezTo>
                <a:cubicBezTo>
                  <a:pt x="208" y="75"/>
                  <a:pt x="207" y="67"/>
                  <a:pt x="202" y="60"/>
                </a:cubicBezTo>
                <a:cubicBezTo>
                  <a:pt x="201" y="53"/>
                  <a:pt x="200" y="46"/>
                  <a:pt x="194" y="42"/>
                </a:cubicBezTo>
                <a:cubicBezTo>
                  <a:pt x="191" y="38"/>
                  <a:pt x="189" y="33"/>
                  <a:pt x="186" y="30"/>
                </a:cubicBezTo>
                <a:cubicBezTo>
                  <a:pt x="185" y="26"/>
                  <a:pt x="184" y="24"/>
                  <a:pt x="180" y="23"/>
                </a:cubicBezTo>
                <a:cubicBezTo>
                  <a:pt x="173" y="13"/>
                  <a:pt x="159" y="3"/>
                  <a:pt x="146" y="0"/>
                </a:cubicBezTo>
                <a:cubicBezTo>
                  <a:pt x="129" y="1"/>
                  <a:pt x="122" y="11"/>
                  <a:pt x="105" y="13"/>
                </a:cubicBezTo>
                <a:cubicBezTo>
                  <a:pt x="101" y="14"/>
                  <a:pt x="98" y="15"/>
                  <a:pt x="95" y="17"/>
                </a:cubicBezTo>
                <a:cubicBezTo>
                  <a:pt x="90" y="24"/>
                  <a:pt x="90" y="31"/>
                  <a:pt x="86" y="38"/>
                </a:cubicBezTo>
                <a:cubicBezTo>
                  <a:pt x="84" y="42"/>
                  <a:pt x="75" y="45"/>
                  <a:pt x="75" y="45"/>
                </a:cubicBezTo>
                <a:cubicBezTo>
                  <a:pt x="65" y="55"/>
                  <a:pt x="45" y="54"/>
                  <a:pt x="32" y="56"/>
                </a:cubicBezTo>
                <a:cubicBezTo>
                  <a:pt x="30" y="61"/>
                  <a:pt x="28" y="65"/>
                  <a:pt x="23" y="67"/>
                </a:cubicBezTo>
                <a:cubicBezTo>
                  <a:pt x="20" y="71"/>
                  <a:pt x="16" y="79"/>
                  <a:pt x="11" y="81"/>
                </a:cubicBezTo>
                <a:cubicBezTo>
                  <a:pt x="8" y="90"/>
                  <a:pt x="13" y="76"/>
                  <a:pt x="6" y="87"/>
                </a:cubicBezTo>
                <a:cubicBezTo>
                  <a:pt x="3" y="92"/>
                  <a:pt x="3" y="99"/>
                  <a:pt x="0" y="104"/>
                </a:cubicBezTo>
                <a:cubicBezTo>
                  <a:pt x="1" y="112"/>
                  <a:pt x="0" y="127"/>
                  <a:pt x="8" y="133"/>
                </a:cubicBezTo>
                <a:cubicBezTo>
                  <a:pt x="9" y="145"/>
                  <a:pt x="8" y="155"/>
                  <a:pt x="17" y="164"/>
                </a:cubicBezTo>
                <a:cubicBezTo>
                  <a:pt x="18" y="168"/>
                  <a:pt x="23" y="173"/>
                  <a:pt x="26" y="176"/>
                </a:cubicBezTo>
                <a:cubicBezTo>
                  <a:pt x="28" y="183"/>
                  <a:pt x="28" y="186"/>
                  <a:pt x="35" y="188"/>
                </a:cubicBezTo>
                <a:cubicBezTo>
                  <a:pt x="36" y="191"/>
                  <a:pt x="47" y="212"/>
                  <a:pt x="51" y="213"/>
                </a:cubicBezTo>
                <a:cubicBezTo>
                  <a:pt x="54" y="217"/>
                  <a:pt x="58" y="221"/>
                  <a:pt x="62" y="224"/>
                </a:cubicBezTo>
                <a:cubicBezTo>
                  <a:pt x="63" y="227"/>
                  <a:pt x="69" y="231"/>
                  <a:pt x="69" y="231"/>
                </a:cubicBezTo>
                <a:cubicBezTo>
                  <a:pt x="71" y="237"/>
                  <a:pt x="73" y="242"/>
                  <a:pt x="75" y="248"/>
                </a:cubicBezTo>
                <a:cubicBezTo>
                  <a:pt x="76" y="252"/>
                  <a:pt x="80" y="258"/>
                  <a:pt x="80" y="258"/>
                </a:cubicBezTo>
                <a:cubicBezTo>
                  <a:pt x="81" y="264"/>
                  <a:pt x="82" y="268"/>
                  <a:pt x="86" y="272"/>
                </a:cubicBezTo>
                <a:cubicBezTo>
                  <a:pt x="89" y="280"/>
                  <a:pt x="92" y="287"/>
                  <a:pt x="94" y="294"/>
                </a:cubicBezTo>
                <a:cubicBezTo>
                  <a:pt x="95" y="298"/>
                  <a:pt x="100" y="306"/>
                  <a:pt x="100" y="306"/>
                </a:cubicBezTo>
                <a:cubicBezTo>
                  <a:pt x="101" y="314"/>
                  <a:pt x="98" y="319"/>
                  <a:pt x="106" y="321"/>
                </a:cubicBezTo>
                <a:cubicBezTo>
                  <a:pt x="107" y="323"/>
                  <a:pt x="110" y="329"/>
                  <a:pt x="110" y="332"/>
                </a:cubicBezTo>
                <a:close/>
              </a:path>
            </a:pathLst>
          </a:custGeom>
          <a:solidFill>
            <a:schemeClr val="accent1"/>
          </a:solidFill>
          <a:ln w="9525">
            <a:solidFill>
              <a:schemeClr val="bg2"/>
            </a:solidFill>
            <a:round/>
            <a:headEnd/>
            <a:tailEnd/>
          </a:ln>
          <a:effectLst>
            <a:outerShdw dist="35921" dir="2700000" algn="ctr" rotWithShape="0">
              <a:schemeClr val="bg2">
                <a:alpha val="74997"/>
              </a:schemeClr>
            </a:outerShdw>
          </a:effectLst>
        </p:spPr>
        <p:txBody>
          <a:bodyPr/>
          <a:lstStyle/>
          <a:p>
            <a:endParaRPr lang="en-US">
              <a:effectLst>
                <a:outerShdw blurRad="38100" dist="38100" dir="2700000" algn="tl">
                  <a:srgbClr val="000000"/>
                </a:outerShdw>
              </a:effectLst>
            </a:endParaRPr>
          </a:p>
        </p:txBody>
      </p:sp>
      <p:sp>
        <p:nvSpPr>
          <p:cNvPr id="29706" name="Freeform 10"/>
          <p:cNvSpPr>
            <a:spLocks/>
          </p:cNvSpPr>
          <p:nvPr/>
        </p:nvSpPr>
        <p:spPr bwMode="auto">
          <a:xfrm>
            <a:off x="5176838" y="4702175"/>
            <a:ext cx="652462" cy="2097088"/>
          </a:xfrm>
          <a:custGeom>
            <a:avLst/>
            <a:gdLst>
              <a:gd name="T0" fmla="*/ 253 w 411"/>
              <a:gd name="T1" fmla="*/ 5 h 1321"/>
              <a:gd name="T2" fmla="*/ 201 w 411"/>
              <a:gd name="T3" fmla="*/ 59 h 1321"/>
              <a:gd name="T4" fmla="*/ 189 w 411"/>
              <a:gd name="T5" fmla="*/ 75 h 1321"/>
              <a:gd name="T6" fmla="*/ 153 w 411"/>
              <a:gd name="T7" fmla="*/ 126 h 1321"/>
              <a:gd name="T8" fmla="*/ 121 w 411"/>
              <a:gd name="T9" fmla="*/ 225 h 1321"/>
              <a:gd name="T10" fmla="*/ 77 w 411"/>
              <a:gd name="T11" fmla="*/ 302 h 1321"/>
              <a:gd name="T12" fmla="*/ 73 w 411"/>
              <a:gd name="T13" fmla="*/ 421 h 1321"/>
              <a:gd name="T14" fmla="*/ 48 w 411"/>
              <a:gd name="T15" fmla="*/ 625 h 1321"/>
              <a:gd name="T16" fmla="*/ 61 w 411"/>
              <a:gd name="T17" fmla="*/ 715 h 1321"/>
              <a:gd name="T18" fmla="*/ 25 w 411"/>
              <a:gd name="T19" fmla="*/ 971 h 1321"/>
              <a:gd name="T20" fmla="*/ 35 w 411"/>
              <a:gd name="T21" fmla="*/ 1109 h 1321"/>
              <a:gd name="T22" fmla="*/ 64 w 411"/>
              <a:gd name="T23" fmla="*/ 1166 h 1321"/>
              <a:gd name="T24" fmla="*/ 93 w 411"/>
              <a:gd name="T25" fmla="*/ 1281 h 1321"/>
              <a:gd name="T26" fmla="*/ 243 w 411"/>
              <a:gd name="T27" fmla="*/ 1317 h 1321"/>
              <a:gd name="T28" fmla="*/ 272 w 411"/>
              <a:gd name="T29" fmla="*/ 1256 h 1321"/>
              <a:gd name="T30" fmla="*/ 288 w 411"/>
              <a:gd name="T31" fmla="*/ 1208 h 1321"/>
              <a:gd name="T32" fmla="*/ 259 w 411"/>
              <a:gd name="T33" fmla="*/ 1185 h 1321"/>
              <a:gd name="T34" fmla="*/ 281 w 411"/>
              <a:gd name="T35" fmla="*/ 1160 h 1321"/>
              <a:gd name="T36" fmla="*/ 297 w 411"/>
              <a:gd name="T37" fmla="*/ 1093 h 1321"/>
              <a:gd name="T38" fmla="*/ 272 w 411"/>
              <a:gd name="T39" fmla="*/ 1077 h 1321"/>
              <a:gd name="T40" fmla="*/ 214 w 411"/>
              <a:gd name="T41" fmla="*/ 1038 h 1321"/>
              <a:gd name="T42" fmla="*/ 160 w 411"/>
              <a:gd name="T43" fmla="*/ 997 h 1321"/>
              <a:gd name="T44" fmla="*/ 131 w 411"/>
              <a:gd name="T45" fmla="*/ 977 h 1321"/>
              <a:gd name="T46" fmla="*/ 185 w 411"/>
              <a:gd name="T47" fmla="*/ 894 h 1321"/>
              <a:gd name="T48" fmla="*/ 227 w 411"/>
              <a:gd name="T49" fmla="*/ 830 h 1321"/>
              <a:gd name="T50" fmla="*/ 253 w 411"/>
              <a:gd name="T51" fmla="*/ 789 h 1321"/>
              <a:gd name="T52" fmla="*/ 249 w 411"/>
              <a:gd name="T53" fmla="*/ 840 h 1321"/>
              <a:gd name="T54" fmla="*/ 275 w 411"/>
              <a:gd name="T55" fmla="*/ 885 h 1321"/>
              <a:gd name="T56" fmla="*/ 320 w 411"/>
              <a:gd name="T57" fmla="*/ 747 h 1321"/>
              <a:gd name="T58" fmla="*/ 371 w 411"/>
              <a:gd name="T59" fmla="*/ 561 h 1321"/>
              <a:gd name="T60" fmla="*/ 326 w 411"/>
              <a:gd name="T61" fmla="*/ 475 h 1321"/>
              <a:gd name="T62" fmla="*/ 361 w 411"/>
              <a:gd name="T63" fmla="*/ 193 h 1321"/>
              <a:gd name="T64" fmla="*/ 393 w 411"/>
              <a:gd name="T65" fmla="*/ 149 h 1321"/>
              <a:gd name="T66" fmla="*/ 342 w 411"/>
              <a:gd name="T67" fmla="*/ 27 h 1321"/>
              <a:gd name="T68" fmla="*/ 317 w 411"/>
              <a:gd name="T69" fmla="*/ 14 h 13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11"/>
              <a:gd name="T106" fmla="*/ 0 h 1321"/>
              <a:gd name="T107" fmla="*/ 411 w 411"/>
              <a:gd name="T108" fmla="*/ 1321 h 132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11" h="1321">
                <a:moveTo>
                  <a:pt x="333" y="8"/>
                </a:moveTo>
                <a:cubicBezTo>
                  <a:pt x="302" y="6"/>
                  <a:pt x="281" y="0"/>
                  <a:pt x="253" y="5"/>
                </a:cubicBezTo>
                <a:cubicBezTo>
                  <a:pt x="238" y="14"/>
                  <a:pt x="228" y="31"/>
                  <a:pt x="214" y="43"/>
                </a:cubicBezTo>
                <a:cubicBezTo>
                  <a:pt x="206" y="76"/>
                  <a:pt x="218" y="42"/>
                  <a:pt x="201" y="59"/>
                </a:cubicBezTo>
                <a:cubicBezTo>
                  <a:pt x="199" y="61"/>
                  <a:pt x="200" y="66"/>
                  <a:pt x="198" y="69"/>
                </a:cubicBezTo>
                <a:cubicBezTo>
                  <a:pt x="196" y="72"/>
                  <a:pt x="192" y="73"/>
                  <a:pt x="189" y="75"/>
                </a:cubicBezTo>
                <a:cubicBezTo>
                  <a:pt x="184" y="87"/>
                  <a:pt x="178" y="89"/>
                  <a:pt x="169" y="97"/>
                </a:cubicBezTo>
                <a:cubicBezTo>
                  <a:pt x="165" y="109"/>
                  <a:pt x="158" y="115"/>
                  <a:pt x="153" y="126"/>
                </a:cubicBezTo>
                <a:cubicBezTo>
                  <a:pt x="152" y="153"/>
                  <a:pt x="160" y="183"/>
                  <a:pt x="147" y="206"/>
                </a:cubicBezTo>
                <a:cubicBezTo>
                  <a:pt x="142" y="215"/>
                  <a:pt x="121" y="225"/>
                  <a:pt x="121" y="225"/>
                </a:cubicBezTo>
                <a:cubicBezTo>
                  <a:pt x="107" y="248"/>
                  <a:pt x="115" y="240"/>
                  <a:pt x="102" y="251"/>
                </a:cubicBezTo>
                <a:cubicBezTo>
                  <a:pt x="98" y="270"/>
                  <a:pt x="83" y="283"/>
                  <a:pt x="77" y="302"/>
                </a:cubicBezTo>
                <a:cubicBezTo>
                  <a:pt x="86" y="348"/>
                  <a:pt x="90" y="302"/>
                  <a:pt x="83" y="389"/>
                </a:cubicBezTo>
                <a:cubicBezTo>
                  <a:pt x="82" y="400"/>
                  <a:pt x="73" y="421"/>
                  <a:pt x="73" y="421"/>
                </a:cubicBezTo>
                <a:cubicBezTo>
                  <a:pt x="71" y="468"/>
                  <a:pt x="71" y="475"/>
                  <a:pt x="64" y="510"/>
                </a:cubicBezTo>
                <a:cubicBezTo>
                  <a:pt x="63" y="542"/>
                  <a:pt x="69" y="594"/>
                  <a:pt x="48" y="625"/>
                </a:cubicBezTo>
                <a:cubicBezTo>
                  <a:pt x="45" y="636"/>
                  <a:pt x="41" y="646"/>
                  <a:pt x="38" y="657"/>
                </a:cubicBezTo>
                <a:cubicBezTo>
                  <a:pt x="41" y="688"/>
                  <a:pt x="40" y="697"/>
                  <a:pt x="61" y="715"/>
                </a:cubicBezTo>
                <a:cubicBezTo>
                  <a:pt x="60" y="779"/>
                  <a:pt x="59" y="843"/>
                  <a:pt x="57" y="907"/>
                </a:cubicBezTo>
                <a:cubicBezTo>
                  <a:pt x="56" y="925"/>
                  <a:pt x="39" y="962"/>
                  <a:pt x="25" y="971"/>
                </a:cubicBezTo>
                <a:cubicBezTo>
                  <a:pt x="22" y="982"/>
                  <a:pt x="16" y="989"/>
                  <a:pt x="13" y="1000"/>
                </a:cubicBezTo>
                <a:cubicBezTo>
                  <a:pt x="16" y="1103"/>
                  <a:pt x="0" y="1068"/>
                  <a:pt x="35" y="1109"/>
                </a:cubicBezTo>
                <a:cubicBezTo>
                  <a:pt x="39" y="1120"/>
                  <a:pt x="39" y="1129"/>
                  <a:pt x="48" y="1137"/>
                </a:cubicBezTo>
                <a:cubicBezTo>
                  <a:pt x="52" y="1149"/>
                  <a:pt x="57" y="1156"/>
                  <a:pt x="64" y="1166"/>
                </a:cubicBezTo>
                <a:cubicBezTo>
                  <a:pt x="69" y="1183"/>
                  <a:pt x="76" y="1200"/>
                  <a:pt x="80" y="1217"/>
                </a:cubicBezTo>
                <a:cubicBezTo>
                  <a:pt x="81" y="1240"/>
                  <a:pt x="75" y="1266"/>
                  <a:pt x="93" y="1281"/>
                </a:cubicBezTo>
                <a:cubicBezTo>
                  <a:pt x="98" y="1299"/>
                  <a:pt x="101" y="1313"/>
                  <a:pt x="121" y="1320"/>
                </a:cubicBezTo>
                <a:cubicBezTo>
                  <a:pt x="162" y="1319"/>
                  <a:pt x="203" y="1321"/>
                  <a:pt x="243" y="1317"/>
                </a:cubicBezTo>
                <a:cubicBezTo>
                  <a:pt x="248" y="1317"/>
                  <a:pt x="245" y="1301"/>
                  <a:pt x="249" y="1275"/>
                </a:cubicBezTo>
                <a:cubicBezTo>
                  <a:pt x="251" y="1262"/>
                  <a:pt x="262" y="1262"/>
                  <a:pt x="272" y="1256"/>
                </a:cubicBezTo>
                <a:cubicBezTo>
                  <a:pt x="280" y="1243"/>
                  <a:pt x="287" y="1247"/>
                  <a:pt x="291" y="1233"/>
                </a:cubicBezTo>
                <a:cubicBezTo>
                  <a:pt x="290" y="1225"/>
                  <a:pt x="294" y="1214"/>
                  <a:pt x="288" y="1208"/>
                </a:cubicBezTo>
                <a:cubicBezTo>
                  <a:pt x="283" y="1202"/>
                  <a:pt x="271" y="1210"/>
                  <a:pt x="265" y="1205"/>
                </a:cubicBezTo>
                <a:cubicBezTo>
                  <a:pt x="260" y="1201"/>
                  <a:pt x="259" y="1185"/>
                  <a:pt x="259" y="1185"/>
                </a:cubicBezTo>
                <a:cubicBezTo>
                  <a:pt x="267" y="1161"/>
                  <a:pt x="253" y="1194"/>
                  <a:pt x="278" y="1173"/>
                </a:cubicBezTo>
                <a:cubicBezTo>
                  <a:pt x="281" y="1170"/>
                  <a:pt x="280" y="1164"/>
                  <a:pt x="281" y="1160"/>
                </a:cubicBezTo>
                <a:cubicBezTo>
                  <a:pt x="285" y="1147"/>
                  <a:pt x="290" y="1141"/>
                  <a:pt x="301" y="1134"/>
                </a:cubicBezTo>
                <a:cubicBezTo>
                  <a:pt x="300" y="1120"/>
                  <a:pt x="302" y="1106"/>
                  <a:pt x="297" y="1093"/>
                </a:cubicBezTo>
                <a:cubicBezTo>
                  <a:pt x="296" y="1089"/>
                  <a:pt x="288" y="1092"/>
                  <a:pt x="285" y="1089"/>
                </a:cubicBezTo>
                <a:cubicBezTo>
                  <a:pt x="264" y="1072"/>
                  <a:pt x="299" y="1086"/>
                  <a:pt x="272" y="1077"/>
                </a:cubicBezTo>
                <a:cubicBezTo>
                  <a:pt x="258" y="1063"/>
                  <a:pt x="254" y="1064"/>
                  <a:pt x="233" y="1061"/>
                </a:cubicBezTo>
                <a:cubicBezTo>
                  <a:pt x="229" y="1049"/>
                  <a:pt x="223" y="1047"/>
                  <a:pt x="214" y="1038"/>
                </a:cubicBezTo>
                <a:cubicBezTo>
                  <a:pt x="208" y="1019"/>
                  <a:pt x="196" y="1016"/>
                  <a:pt x="179" y="1009"/>
                </a:cubicBezTo>
                <a:cubicBezTo>
                  <a:pt x="173" y="1004"/>
                  <a:pt x="164" y="1003"/>
                  <a:pt x="160" y="997"/>
                </a:cubicBezTo>
                <a:cubicBezTo>
                  <a:pt x="157" y="993"/>
                  <a:pt x="160" y="987"/>
                  <a:pt x="157" y="984"/>
                </a:cubicBezTo>
                <a:cubicBezTo>
                  <a:pt x="151" y="977"/>
                  <a:pt x="140" y="979"/>
                  <a:pt x="131" y="977"/>
                </a:cubicBezTo>
                <a:cubicBezTo>
                  <a:pt x="128" y="974"/>
                  <a:pt x="122" y="972"/>
                  <a:pt x="121" y="968"/>
                </a:cubicBezTo>
                <a:cubicBezTo>
                  <a:pt x="115" y="942"/>
                  <a:pt x="164" y="901"/>
                  <a:pt x="185" y="894"/>
                </a:cubicBezTo>
                <a:cubicBezTo>
                  <a:pt x="204" y="877"/>
                  <a:pt x="199" y="858"/>
                  <a:pt x="211" y="843"/>
                </a:cubicBezTo>
                <a:cubicBezTo>
                  <a:pt x="215" y="838"/>
                  <a:pt x="223" y="835"/>
                  <a:pt x="227" y="830"/>
                </a:cubicBezTo>
                <a:cubicBezTo>
                  <a:pt x="231" y="817"/>
                  <a:pt x="237" y="802"/>
                  <a:pt x="249" y="798"/>
                </a:cubicBezTo>
                <a:cubicBezTo>
                  <a:pt x="250" y="795"/>
                  <a:pt x="250" y="790"/>
                  <a:pt x="253" y="789"/>
                </a:cubicBezTo>
                <a:cubicBezTo>
                  <a:pt x="256" y="788"/>
                  <a:pt x="261" y="789"/>
                  <a:pt x="262" y="792"/>
                </a:cubicBezTo>
                <a:cubicBezTo>
                  <a:pt x="265" y="810"/>
                  <a:pt x="261" y="828"/>
                  <a:pt x="249" y="840"/>
                </a:cubicBezTo>
                <a:cubicBezTo>
                  <a:pt x="244" y="854"/>
                  <a:pt x="239" y="865"/>
                  <a:pt x="233" y="878"/>
                </a:cubicBezTo>
                <a:cubicBezTo>
                  <a:pt x="247" y="892"/>
                  <a:pt x="253" y="888"/>
                  <a:pt x="275" y="885"/>
                </a:cubicBezTo>
                <a:cubicBezTo>
                  <a:pt x="277" y="870"/>
                  <a:pt x="276" y="853"/>
                  <a:pt x="288" y="843"/>
                </a:cubicBezTo>
                <a:cubicBezTo>
                  <a:pt x="298" y="811"/>
                  <a:pt x="310" y="779"/>
                  <a:pt x="320" y="747"/>
                </a:cubicBezTo>
                <a:cubicBezTo>
                  <a:pt x="324" y="695"/>
                  <a:pt x="330" y="635"/>
                  <a:pt x="352" y="587"/>
                </a:cubicBezTo>
                <a:cubicBezTo>
                  <a:pt x="357" y="577"/>
                  <a:pt x="365" y="571"/>
                  <a:pt x="371" y="561"/>
                </a:cubicBezTo>
                <a:cubicBezTo>
                  <a:pt x="367" y="526"/>
                  <a:pt x="365" y="533"/>
                  <a:pt x="345" y="513"/>
                </a:cubicBezTo>
                <a:cubicBezTo>
                  <a:pt x="341" y="497"/>
                  <a:pt x="339" y="486"/>
                  <a:pt x="326" y="475"/>
                </a:cubicBezTo>
                <a:cubicBezTo>
                  <a:pt x="312" y="427"/>
                  <a:pt x="295" y="313"/>
                  <a:pt x="355" y="289"/>
                </a:cubicBezTo>
                <a:cubicBezTo>
                  <a:pt x="368" y="251"/>
                  <a:pt x="353" y="296"/>
                  <a:pt x="361" y="193"/>
                </a:cubicBezTo>
                <a:cubicBezTo>
                  <a:pt x="362" y="179"/>
                  <a:pt x="375" y="167"/>
                  <a:pt x="384" y="158"/>
                </a:cubicBezTo>
                <a:cubicBezTo>
                  <a:pt x="387" y="155"/>
                  <a:pt x="393" y="149"/>
                  <a:pt x="393" y="149"/>
                </a:cubicBezTo>
                <a:cubicBezTo>
                  <a:pt x="398" y="136"/>
                  <a:pt x="394" y="133"/>
                  <a:pt x="390" y="120"/>
                </a:cubicBezTo>
                <a:cubicBezTo>
                  <a:pt x="387" y="23"/>
                  <a:pt x="411" y="33"/>
                  <a:pt x="342" y="27"/>
                </a:cubicBezTo>
                <a:cubicBezTo>
                  <a:pt x="318" y="19"/>
                  <a:pt x="347" y="30"/>
                  <a:pt x="326" y="17"/>
                </a:cubicBezTo>
                <a:cubicBezTo>
                  <a:pt x="323" y="15"/>
                  <a:pt x="315" y="16"/>
                  <a:pt x="317" y="14"/>
                </a:cubicBezTo>
                <a:cubicBezTo>
                  <a:pt x="320" y="10"/>
                  <a:pt x="328" y="10"/>
                  <a:pt x="333" y="8"/>
                </a:cubicBezTo>
                <a:close/>
              </a:path>
            </a:pathLst>
          </a:custGeom>
          <a:solidFill>
            <a:schemeClr val="accent1"/>
          </a:solidFill>
          <a:ln w="28575">
            <a:solidFill>
              <a:schemeClr val="bg2"/>
            </a:solidFill>
            <a:round/>
            <a:headEnd/>
            <a:tailEnd/>
          </a:ln>
          <a:effectLst>
            <a:outerShdw dist="35921" dir="2700000" algn="ctr" rotWithShape="0">
              <a:schemeClr val="bg2">
                <a:alpha val="74997"/>
              </a:schemeClr>
            </a:outerShdw>
          </a:effectLst>
        </p:spPr>
        <p:txBody>
          <a:bodyPr/>
          <a:lstStyle/>
          <a:p>
            <a:endParaRPr lang="en-US">
              <a:effectLst>
                <a:outerShdw blurRad="38100" dist="38100" dir="2700000" algn="tl">
                  <a:srgbClr val="000000"/>
                </a:outerShdw>
              </a:effectLst>
            </a:endParaRPr>
          </a:p>
        </p:txBody>
      </p:sp>
      <p:sp>
        <p:nvSpPr>
          <p:cNvPr id="29711" name="Line 15"/>
          <p:cNvSpPr>
            <a:spLocks noChangeShapeType="1"/>
          </p:cNvSpPr>
          <p:nvPr/>
        </p:nvSpPr>
        <p:spPr bwMode="auto">
          <a:xfrm>
            <a:off x="5562600" y="1981200"/>
            <a:ext cx="0" cy="2819400"/>
          </a:xfrm>
          <a:prstGeom prst="line">
            <a:avLst/>
          </a:prstGeom>
          <a:noFill/>
          <a:ln w="57150">
            <a:solidFill>
              <a:srgbClr val="FF0000"/>
            </a:solidFill>
            <a:round/>
            <a:headEnd type="triangle" w="med" len="med"/>
            <a:tailEnd type="triangle" w="med" len="med"/>
          </a:ln>
          <a:effectLst/>
        </p:spPr>
        <p:txBody>
          <a:bodyPr/>
          <a:lstStyle/>
          <a:p>
            <a:pPr>
              <a:defRPr/>
            </a:pPr>
            <a:endParaRPr lang="en-US">
              <a:effectLst>
                <a:outerShdw blurRad="38100" dist="38100" dir="2700000" algn="tl">
                  <a:srgbClr val="000000">
                    <a:alpha val="43137"/>
                  </a:srgbClr>
                </a:outerShdw>
              </a:effectLst>
              <a:latin typeface="Garamond" pitchFamily="-112" charset="0"/>
              <a:ea typeface="+mn-ea"/>
              <a:cs typeface="+mn-cs"/>
            </a:endParaRPr>
          </a:p>
        </p:txBody>
      </p:sp>
      <p:sp>
        <p:nvSpPr>
          <p:cNvPr id="29714" name="Text Box 18"/>
          <p:cNvSpPr txBox="1">
            <a:spLocks noChangeArrowheads="1"/>
          </p:cNvSpPr>
          <p:nvPr/>
        </p:nvSpPr>
        <p:spPr bwMode="auto">
          <a:xfrm>
            <a:off x="5562600" y="2895600"/>
            <a:ext cx="3048000" cy="519113"/>
          </a:xfrm>
          <a:prstGeom prst="rect">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l" fontAlgn="t">
              <a:spcBef>
                <a:spcPct val="50000"/>
              </a:spcBef>
            </a:pPr>
            <a:r>
              <a:rPr lang="en-US" sz="2800" b="0">
                <a:solidFill>
                  <a:schemeClr val="tx1"/>
                </a:solidFill>
                <a:effectLst>
                  <a:outerShdw blurRad="38100" dist="38100" dir="2700000" algn="tl">
                    <a:srgbClr val="000000"/>
                  </a:outerShdw>
                </a:effectLst>
              </a:rPr>
              <a:t>215 km. (135 mi.)</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9701"/>
                                        </p:tgtEl>
                                        <p:attrNameLst>
                                          <p:attrName>style.visibility</p:attrName>
                                        </p:attrNameLst>
                                      </p:cBhvr>
                                      <p:to>
                                        <p:strVal val="visible"/>
                                      </p:to>
                                    </p:set>
                                    <p:anim calcmode="lin" valueType="num">
                                      <p:cBhvr>
                                        <p:cTn id="7" dur="500" fill="hold"/>
                                        <p:tgtEl>
                                          <p:spTgt spid="2970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9701"/>
                                        </p:tgtEl>
                                        <p:attrNameLst>
                                          <p:attrName>ppt_y</p:attrName>
                                        </p:attrNameLst>
                                      </p:cBhvr>
                                      <p:tavLst>
                                        <p:tav tm="0">
                                          <p:val>
                                            <p:strVal val="#ppt_y"/>
                                          </p:val>
                                        </p:tav>
                                        <p:tav tm="100000">
                                          <p:val>
                                            <p:strVal val="#ppt_y"/>
                                          </p:val>
                                        </p:tav>
                                      </p:tavLst>
                                    </p:anim>
                                    <p:anim calcmode="lin" valueType="num">
                                      <p:cBhvr>
                                        <p:cTn id="9" dur="500" fill="hold"/>
                                        <p:tgtEl>
                                          <p:spTgt spid="2970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970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970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29702"/>
                                        </p:tgtEl>
                                        <p:attrNameLst>
                                          <p:attrName>style.visibility</p:attrName>
                                        </p:attrNameLst>
                                      </p:cBhvr>
                                      <p:to>
                                        <p:strVal val="visible"/>
                                      </p:to>
                                    </p:set>
                                    <p:anim calcmode="lin" valueType="num">
                                      <p:cBhvr>
                                        <p:cTn id="16" dur="500" fill="hold"/>
                                        <p:tgtEl>
                                          <p:spTgt spid="29702"/>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29702"/>
                                        </p:tgtEl>
                                        <p:attrNameLst>
                                          <p:attrName>ppt_y</p:attrName>
                                        </p:attrNameLst>
                                      </p:cBhvr>
                                      <p:tavLst>
                                        <p:tav tm="0">
                                          <p:val>
                                            <p:strVal val="#ppt_y"/>
                                          </p:val>
                                        </p:tav>
                                        <p:tav tm="100000">
                                          <p:val>
                                            <p:strVal val="#ppt_y"/>
                                          </p:val>
                                        </p:tav>
                                      </p:tavLst>
                                    </p:anim>
                                    <p:anim calcmode="lin" valueType="num">
                                      <p:cBhvr>
                                        <p:cTn id="18" dur="500" fill="hold"/>
                                        <p:tgtEl>
                                          <p:spTgt spid="29702"/>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29702"/>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2970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29711"/>
                                        </p:tgtEl>
                                        <p:attrNameLst>
                                          <p:attrName>style.visibility</p:attrName>
                                        </p:attrNameLst>
                                      </p:cBhvr>
                                      <p:to>
                                        <p:strVal val="visible"/>
                                      </p:to>
                                    </p:set>
                                    <p:animEffect transition="in" filter="dissolve">
                                      <p:cBhvr>
                                        <p:cTn id="25" dur="500"/>
                                        <p:tgtEl>
                                          <p:spTgt spid="2971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0" presetClass="entr" presetSubtype="0" fill="hold" grpId="0" nodeType="clickEffect">
                                  <p:stCondLst>
                                    <p:cond delay="0"/>
                                  </p:stCondLst>
                                  <p:iterate type="lt">
                                    <p:tmPct val="10000"/>
                                  </p:iterate>
                                  <p:childTnLst>
                                    <p:set>
                                      <p:cBhvr>
                                        <p:cTn id="29" dur="1" fill="hold">
                                          <p:stCondLst>
                                            <p:cond delay="0"/>
                                          </p:stCondLst>
                                        </p:cTn>
                                        <p:tgtEl>
                                          <p:spTgt spid="29714"/>
                                        </p:tgtEl>
                                        <p:attrNameLst>
                                          <p:attrName>style.visibility</p:attrName>
                                        </p:attrNameLst>
                                      </p:cBhvr>
                                      <p:to>
                                        <p:strVal val="visible"/>
                                      </p:to>
                                    </p:set>
                                    <p:animEffect transition="in" filter="fade">
                                      <p:cBhvr>
                                        <p:cTn id="30" dur="1000"/>
                                        <p:tgtEl>
                                          <p:spTgt spid="29714"/>
                                        </p:tgtEl>
                                      </p:cBhvr>
                                    </p:animEffect>
                                    <p:anim calcmode="lin" valueType="num">
                                      <p:cBhvr>
                                        <p:cTn id="31" dur="1000" fill="hold"/>
                                        <p:tgtEl>
                                          <p:spTgt spid="29714"/>
                                        </p:tgtEl>
                                        <p:attrNameLst>
                                          <p:attrName>ppt_x</p:attrName>
                                        </p:attrNameLst>
                                      </p:cBhvr>
                                      <p:tavLst>
                                        <p:tav tm="0">
                                          <p:val>
                                            <p:strVal val="#ppt_x-.1"/>
                                          </p:val>
                                        </p:tav>
                                        <p:tav tm="100000">
                                          <p:val>
                                            <p:strVal val="#ppt_x"/>
                                          </p:val>
                                        </p:tav>
                                      </p:tavLst>
                                    </p:anim>
                                    <p:anim calcmode="lin" valueType="num">
                                      <p:cBhvr>
                                        <p:cTn id="32" dur="1000" fill="hold"/>
                                        <p:tgtEl>
                                          <p:spTgt spid="2971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41" presetClass="entr" presetSubtype="0" fill="hold" grpId="0" nodeType="clickEffect">
                                  <p:stCondLst>
                                    <p:cond delay="0"/>
                                  </p:stCondLst>
                                  <p:iterate type="lt">
                                    <p:tmPct val="10000"/>
                                  </p:iterate>
                                  <p:childTnLst>
                                    <p:set>
                                      <p:cBhvr>
                                        <p:cTn id="36" dur="1" fill="hold">
                                          <p:stCondLst>
                                            <p:cond delay="0"/>
                                          </p:stCondLst>
                                        </p:cTn>
                                        <p:tgtEl>
                                          <p:spTgt spid="29703"/>
                                        </p:tgtEl>
                                        <p:attrNameLst>
                                          <p:attrName>style.visibility</p:attrName>
                                        </p:attrNameLst>
                                      </p:cBhvr>
                                      <p:to>
                                        <p:strVal val="visible"/>
                                      </p:to>
                                    </p:set>
                                    <p:anim calcmode="lin" valueType="num">
                                      <p:cBhvr>
                                        <p:cTn id="37" dur="500" fill="hold"/>
                                        <p:tgtEl>
                                          <p:spTgt spid="29703"/>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29703"/>
                                        </p:tgtEl>
                                        <p:attrNameLst>
                                          <p:attrName>ppt_y</p:attrName>
                                        </p:attrNameLst>
                                      </p:cBhvr>
                                      <p:tavLst>
                                        <p:tav tm="0">
                                          <p:val>
                                            <p:strVal val="#ppt_y"/>
                                          </p:val>
                                        </p:tav>
                                        <p:tav tm="100000">
                                          <p:val>
                                            <p:strVal val="#ppt_y"/>
                                          </p:val>
                                        </p:tav>
                                      </p:tavLst>
                                    </p:anim>
                                    <p:anim calcmode="lin" valueType="num">
                                      <p:cBhvr>
                                        <p:cTn id="39" dur="500" fill="hold"/>
                                        <p:tgtEl>
                                          <p:spTgt spid="29703"/>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29703"/>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297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animBg="1"/>
      <p:bldP spid="29702" grpId="0" animBg="1"/>
      <p:bldP spid="29703" grpId="0" animBg="1"/>
      <p:bldP spid="297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1" name="Rectangle 5"/>
          <p:cNvSpPr>
            <a:spLocks noGrp="1" noRot="1" noChangeArrowheads="1"/>
          </p:cNvSpPr>
          <p:nvPr>
            <p:ph type="title"/>
          </p:nvPr>
        </p:nvSpPr>
        <p:spPr>
          <a:xfrm>
            <a:off x="2438400" y="274638"/>
            <a:ext cx="6629400" cy="1096962"/>
          </a:xfrm>
        </p:spPr>
        <p:txBody>
          <a:bodyPr/>
          <a:lstStyle/>
          <a:p>
            <a:pPr algn="r" eaLnBrk="1" hangingPunct="1"/>
            <a:r>
              <a:rPr lang="en-US" sz="3600">
                <a:latin typeface="Garamond" charset="0"/>
                <a:ea typeface="ＭＳ Ｐゴシック" charset="0"/>
                <a:cs typeface="ＭＳ Ｐゴシック" charset="0"/>
              </a:rPr>
              <a:t>Near Impossible Work</a:t>
            </a:r>
          </a:p>
        </p:txBody>
      </p:sp>
      <p:sp>
        <p:nvSpPr>
          <p:cNvPr id="162819" name="Rectangle 3"/>
          <p:cNvSpPr>
            <a:spLocks noGrp="1" noChangeArrowheads="1"/>
          </p:cNvSpPr>
          <p:nvPr>
            <p:ph type="body" idx="1"/>
          </p:nvPr>
        </p:nvSpPr>
        <p:spPr>
          <a:xfrm>
            <a:off x="609600" y="4800600"/>
            <a:ext cx="3352800" cy="2057400"/>
          </a:xfrm>
        </p:spPr>
        <p:txBody>
          <a:bodyPr/>
          <a:lstStyle/>
          <a:p>
            <a:pPr eaLnBrk="1" hangingPunct="1"/>
            <a:r>
              <a:rPr lang="en-US" b="1">
                <a:latin typeface="Garamond" charset="0"/>
                <a:ea typeface="ＭＳ Ｐゴシック" charset="0"/>
                <a:cs typeface="ＭＳ Ｐゴシック" charset="0"/>
              </a:rPr>
              <a:t>Kadangkala hampir tidak memungkinkan </a:t>
            </a:r>
          </a:p>
        </p:txBody>
      </p:sp>
      <p:pic>
        <p:nvPicPr>
          <p:cNvPr id="79876" name="Picture 4" descr="DSS0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0988" y="0"/>
            <a:ext cx="50530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8" descr="Young Strugne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2350" y="0"/>
            <a:ext cx="4311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5" name="Rectangle 3"/>
          <p:cNvSpPr>
            <a:spLocks noGrp="1" noChangeArrowheads="1"/>
          </p:cNvSpPr>
          <p:nvPr>
            <p:ph type="body" idx="1"/>
          </p:nvPr>
        </p:nvSpPr>
        <p:spPr>
          <a:xfrm>
            <a:off x="152400" y="2362200"/>
            <a:ext cx="4419600" cy="4495800"/>
          </a:xfrm>
        </p:spPr>
        <p:txBody>
          <a:bodyPr/>
          <a:lstStyle/>
          <a:p>
            <a:pPr eaLnBrk="1" hangingPunct="1"/>
            <a:r>
              <a:rPr lang="en-US">
                <a:latin typeface="Garamond" charset="0"/>
                <a:ea typeface="ＭＳ Ｐゴシック" charset="0"/>
                <a:cs typeface="ＭＳ Ｐゴシック" charset="0"/>
              </a:rPr>
              <a:t>Fragmen-fragmen ditugaskan kepada John Strugnell dan tim kecil ilmuwan-ilmuwan</a:t>
            </a:r>
          </a:p>
        </p:txBody>
      </p:sp>
      <p:sp>
        <p:nvSpPr>
          <p:cNvPr id="81924" name="Text Box 12"/>
          <p:cNvSpPr txBox="1">
            <a:spLocks noChangeArrowheads="1"/>
          </p:cNvSpPr>
          <p:nvPr/>
        </p:nvSpPr>
        <p:spPr bwMode="auto">
          <a:xfrm>
            <a:off x="8621713" y="0"/>
            <a:ext cx="5222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r>
              <a:rPr lang="en-US" sz="2000">
                <a:solidFill>
                  <a:schemeClr val="bg2"/>
                </a:solidFill>
              </a:rPr>
              <a:t>174</a:t>
            </a:r>
          </a:p>
        </p:txBody>
      </p:sp>
      <p:sp>
        <p:nvSpPr>
          <p:cNvPr id="156685" name="Rectangle 13"/>
          <p:cNvSpPr>
            <a:spLocks noGrp="1" noRot="1" noChangeArrowheads="1"/>
          </p:cNvSpPr>
          <p:nvPr>
            <p:ph type="title"/>
          </p:nvPr>
        </p:nvSpPr>
        <p:spPr>
          <a:xfrm>
            <a:off x="0" y="228600"/>
            <a:ext cx="4724400" cy="1752600"/>
          </a:xfrm>
        </p:spPr>
        <p:txBody>
          <a:bodyPr/>
          <a:lstStyle/>
          <a:p>
            <a:pPr eaLnBrk="1" hangingPunct="1"/>
            <a:r>
              <a:rPr lang="en-US">
                <a:latin typeface="Garamond" charset="0"/>
                <a:ea typeface="ＭＳ Ｐゴシック" charset="0"/>
                <a:cs typeface="ＭＳ Ｐゴシック" charset="0"/>
              </a:rPr>
              <a:t>Evaluasi gulungan-gulungan</a:t>
            </a: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7" descr="de Vau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1775" y="1943100"/>
            <a:ext cx="5102225" cy="781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78" name="Rectangle 2"/>
          <p:cNvSpPr>
            <a:spLocks noGrp="1" noRot="1" noChangeArrowheads="1"/>
          </p:cNvSpPr>
          <p:nvPr>
            <p:ph type="title"/>
          </p:nvPr>
        </p:nvSpPr>
        <p:spPr>
          <a:xfrm>
            <a:off x="4724400" y="0"/>
            <a:ext cx="3962400" cy="868363"/>
          </a:xfrm>
        </p:spPr>
        <p:txBody>
          <a:bodyPr/>
          <a:lstStyle/>
          <a:p>
            <a:pPr eaLnBrk="1" hangingPunct="1"/>
            <a:r>
              <a:rPr lang="en-US" sz="4000">
                <a:latin typeface="Garamond" charset="0"/>
                <a:ea typeface="ＭＳ Ｐゴシック" charset="0"/>
                <a:cs typeface="ＭＳ Ｐゴシック" charset="0"/>
              </a:rPr>
              <a:t>Tim Strugnells</a:t>
            </a:r>
          </a:p>
        </p:txBody>
      </p:sp>
      <p:sp>
        <p:nvSpPr>
          <p:cNvPr id="152579" name="Rectangle 3"/>
          <p:cNvSpPr>
            <a:spLocks noGrp="1" noChangeArrowheads="1"/>
          </p:cNvSpPr>
          <p:nvPr>
            <p:ph type="body" idx="1"/>
          </p:nvPr>
        </p:nvSpPr>
        <p:spPr>
          <a:xfrm>
            <a:off x="4572000" y="838200"/>
            <a:ext cx="4572000" cy="762000"/>
          </a:xfrm>
        </p:spPr>
        <p:txBody>
          <a:bodyPr/>
          <a:lstStyle/>
          <a:p>
            <a:pPr eaLnBrk="1" hangingPunct="1">
              <a:lnSpc>
                <a:spcPct val="80000"/>
              </a:lnSpc>
            </a:pPr>
            <a:r>
              <a:rPr lang="en-US" sz="2800" b="1">
                <a:latin typeface="Garamond" charset="0"/>
                <a:ea typeface="ＭＳ Ｐゴシック" charset="0"/>
                <a:cs typeface="ＭＳ Ｐゴシック" charset="0"/>
              </a:rPr>
              <a:t>Mereka sungguh-sungguh melihat fragmen-fragmen tersebut</a:t>
            </a:r>
          </a:p>
        </p:txBody>
      </p:sp>
      <p:pic>
        <p:nvPicPr>
          <p:cNvPr id="83973" name="Picture 9" descr="Peus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8" y="-1371600"/>
            <a:ext cx="4516438"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90" name="Text Box 14"/>
          <p:cNvSpPr txBox="1">
            <a:spLocks noChangeArrowheads="1"/>
          </p:cNvSpPr>
          <p:nvPr/>
        </p:nvSpPr>
        <p:spPr bwMode="auto">
          <a:xfrm>
            <a:off x="111125" y="2590800"/>
            <a:ext cx="4254500" cy="519113"/>
          </a:xfrm>
          <a:prstGeom prst="rect">
            <a:avLst/>
          </a:prstGeom>
          <a:solidFill>
            <a:schemeClr val="bg2"/>
          </a:solid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r>
              <a:rPr lang="en-US" sz="2800">
                <a:effectLst>
                  <a:outerShdw blurRad="38100" dist="38100" dir="2700000" algn="tl">
                    <a:srgbClr val="000000"/>
                  </a:outerShdw>
                </a:effectLst>
              </a:rPr>
              <a:t>Talmon, Puech, Greenfield</a:t>
            </a:r>
          </a:p>
        </p:txBody>
      </p:sp>
      <p:sp>
        <p:nvSpPr>
          <p:cNvPr id="152591" name="Text Box 15"/>
          <p:cNvSpPr txBox="1">
            <a:spLocks noChangeArrowheads="1"/>
          </p:cNvSpPr>
          <p:nvPr/>
        </p:nvSpPr>
        <p:spPr bwMode="auto">
          <a:xfrm>
            <a:off x="4772025" y="6305550"/>
            <a:ext cx="3954463" cy="519113"/>
          </a:xfrm>
          <a:prstGeom prst="rect">
            <a:avLst/>
          </a:prstGeom>
          <a:solidFill>
            <a:schemeClr val="bg2"/>
          </a:solid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r>
              <a:rPr lang="en-US" sz="2800">
                <a:effectLst>
                  <a:outerShdw blurRad="38100" dist="38100" dir="2700000" algn="tl">
                    <a:srgbClr val="000000"/>
                  </a:outerShdw>
                </a:effectLst>
              </a:rPr>
              <a:t>De Vaux, Milik, Harding</a:t>
            </a:r>
          </a:p>
        </p:txBody>
      </p:sp>
      <p:pic>
        <p:nvPicPr>
          <p:cNvPr id="83976" name="Picture 4" descr="Yadin"/>
          <p:cNvPicPr>
            <a:picLocks noChangeAspect="1" noChangeArrowheads="1"/>
          </p:cNvPicPr>
          <p:nvPr/>
        </p:nvPicPr>
        <p:blipFill>
          <a:blip r:embed="rId5">
            <a:extLst>
              <a:ext uri="{28A0092B-C50C-407E-A947-70E740481C1C}">
                <a14:useLocalDpi xmlns:a14="http://schemas.microsoft.com/office/drawing/2010/main" val="0"/>
              </a:ext>
            </a:extLst>
          </a:blip>
          <a:srcRect l="2380" b="20100"/>
          <a:stretch>
            <a:fillRect/>
          </a:stretch>
        </p:blipFill>
        <p:spPr bwMode="auto">
          <a:xfrm>
            <a:off x="0" y="3090863"/>
            <a:ext cx="4191000" cy="382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6" name="Text Box 10"/>
          <p:cNvSpPr txBox="1">
            <a:spLocks noChangeArrowheads="1"/>
          </p:cNvSpPr>
          <p:nvPr/>
        </p:nvSpPr>
        <p:spPr bwMode="auto">
          <a:xfrm>
            <a:off x="676275" y="6119813"/>
            <a:ext cx="1958975" cy="519112"/>
          </a:xfrm>
          <a:prstGeom prst="rect">
            <a:avLst/>
          </a:prstGeom>
          <a:solidFill>
            <a:schemeClr val="bg2"/>
          </a:solid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r>
              <a:rPr lang="en-US" sz="2800">
                <a:effectLst>
                  <a:outerShdw blurRad="38100" dist="38100" dir="2700000" algn="tl">
                    <a:srgbClr val="000000"/>
                  </a:outerShdw>
                </a:effectLst>
              </a:rPr>
              <a:t>Yigal Yadin</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Young Strugne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0613" y="0"/>
            <a:ext cx="4243387" cy="674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8" name="Rectangle 4"/>
          <p:cNvSpPr>
            <a:spLocks noGrp="1" noChangeArrowheads="1"/>
          </p:cNvSpPr>
          <p:nvPr>
            <p:ph type="body" idx="1"/>
          </p:nvPr>
        </p:nvSpPr>
        <p:spPr>
          <a:xfrm>
            <a:off x="76200" y="1066800"/>
            <a:ext cx="4267200" cy="3048000"/>
          </a:xfrm>
        </p:spPr>
        <p:txBody>
          <a:bodyPr/>
          <a:lstStyle/>
          <a:p>
            <a:pPr eaLnBrk="1" hangingPunct="1"/>
            <a:r>
              <a:rPr lang="en-US" b="1">
                <a:latin typeface="Garamond" charset="0"/>
                <a:ea typeface="ＭＳ Ｐゴシック" charset="0"/>
                <a:cs typeface="ＭＳ Ｐゴシック" charset="0"/>
              </a:rPr>
              <a:t>Fragment-fragmen belum diterbitkan hampir 40 tahun oleh tim kecil ilmuwan-ilmuwan dari John Strugnell</a:t>
            </a:r>
          </a:p>
        </p:txBody>
      </p:sp>
      <p:pic>
        <p:nvPicPr>
          <p:cNvPr id="159749" name="Picture 5" descr="Strugnell"/>
          <p:cNvPicPr>
            <a:picLocks noChangeAspect="1" noChangeArrowheads="1"/>
          </p:cNvPicPr>
          <p:nvPr/>
        </p:nvPicPr>
        <p:blipFill>
          <a:blip r:embed="rId4">
            <a:extLst>
              <a:ext uri="{28A0092B-C50C-407E-A947-70E740481C1C}">
                <a14:useLocalDpi xmlns:a14="http://schemas.microsoft.com/office/drawing/2010/main" val="0"/>
              </a:ext>
            </a:extLst>
          </a:blip>
          <a:srcRect l="52080" t="26744" b="27621"/>
          <a:stretch>
            <a:fillRect/>
          </a:stretch>
        </p:blipFill>
        <p:spPr bwMode="auto">
          <a:xfrm>
            <a:off x="7239000" y="3124200"/>
            <a:ext cx="210343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0" name="Picture 6" descr="Strugnell"/>
          <p:cNvPicPr>
            <a:picLocks noChangeAspect="1" noChangeArrowheads="1"/>
          </p:cNvPicPr>
          <p:nvPr/>
        </p:nvPicPr>
        <p:blipFill>
          <a:blip r:embed="rId4">
            <a:extLst>
              <a:ext uri="{28A0092B-C50C-407E-A947-70E740481C1C}">
                <a14:useLocalDpi xmlns:a14="http://schemas.microsoft.com/office/drawing/2010/main" val="0"/>
              </a:ext>
            </a:extLst>
          </a:blip>
          <a:srcRect l="1736" t="2727" r="54865" b="52840"/>
          <a:stretch>
            <a:fillRect/>
          </a:stretch>
        </p:blipFill>
        <p:spPr bwMode="auto">
          <a:xfrm>
            <a:off x="4724400" y="2514600"/>
            <a:ext cx="1905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1" name="Picture 7" descr="Strugnell"/>
          <p:cNvPicPr>
            <a:picLocks noChangeAspect="1" noChangeArrowheads="1"/>
          </p:cNvPicPr>
          <p:nvPr/>
        </p:nvPicPr>
        <p:blipFill>
          <a:blip r:embed="rId4">
            <a:extLst>
              <a:ext uri="{28A0092B-C50C-407E-A947-70E740481C1C}">
                <a14:useLocalDpi xmlns:a14="http://schemas.microsoft.com/office/drawing/2010/main" val="0"/>
              </a:ext>
            </a:extLst>
          </a:blip>
          <a:srcRect t="51964" r="54865"/>
          <a:stretch>
            <a:fillRect/>
          </a:stretch>
        </p:blipFill>
        <p:spPr bwMode="auto">
          <a:xfrm>
            <a:off x="5334000" y="4800600"/>
            <a:ext cx="1981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3" name="Text Box 9"/>
          <p:cNvSpPr txBox="1">
            <a:spLocks noChangeArrowheads="1"/>
          </p:cNvSpPr>
          <p:nvPr/>
        </p:nvSpPr>
        <p:spPr bwMode="auto">
          <a:xfrm>
            <a:off x="8621713" y="0"/>
            <a:ext cx="5222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r>
              <a:rPr lang="en-US" sz="2000">
                <a:solidFill>
                  <a:schemeClr val="bg2"/>
                </a:solidFill>
              </a:rPr>
              <a:t>174</a:t>
            </a:r>
          </a:p>
        </p:txBody>
      </p:sp>
      <p:sp>
        <p:nvSpPr>
          <p:cNvPr id="159754" name="Rectangle 10"/>
          <p:cNvSpPr>
            <a:spLocks noChangeArrowheads="1"/>
          </p:cNvSpPr>
          <p:nvPr/>
        </p:nvSpPr>
        <p:spPr bwMode="auto">
          <a:xfrm>
            <a:off x="76200" y="4191000"/>
            <a:ext cx="4419600" cy="990600"/>
          </a:xfrm>
          <a:prstGeom prst="rect">
            <a:avLst/>
          </a:prstGeom>
          <a:noFill/>
          <a:ln w="9525">
            <a:noFill/>
            <a:miter lim="800000"/>
            <a:headEnd/>
            <a:tailEnd/>
          </a:ln>
          <a:effectLst/>
        </p:spPr>
        <p:txBody>
          <a:bodyPr/>
          <a:lstStyle/>
          <a:p>
            <a:pPr marL="342900" indent="-342900" algn="l">
              <a:lnSpc>
                <a:spcPct val="90000"/>
              </a:lnSpc>
              <a:spcBef>
                <a:spcPct val="20000"/>
              </a:spcBef>
              <a:buClr>
                <a:schemeClr val="hlink"/>
              </a:buClr>
              <a:buSzPct val="70000"/>
              <a:buFont typeface="Wingdings" charset="0"/>
              <a:buChar char="n"/>
            </a:pPr>
            <a:r>
              <a:rPr lang="en-US" sz="3200">
                <a:solidFill>
                  <a:schemeClr val="tx1"/>
                </a:solidFill>
                <a:effectLst>
                  <a:outerShdw blurRad="38100" dist="38100" dir="2700000" algn="tl">
                    <a:srgbClr val="000000"/>
                  </a:outerShdw>
                </a:effectLst>
              </a:rPr>
              <a:t>Tidak ada dari ilmuwan-ilmuwan tersebut yang Yahudi</a:t>
            </a:r>
          </a:p>
        </p:txBody>
      </p:sp>
      <p:sp>
        <p:nvSpPr>
          <p:cNvPr id="159755" name="Rectangle 11"/>
          <p:cNvSpPr>
            <a:spLocks noChangeArrowheads="1"/>
          </p:cNvSpPr>
          <p:nvPr/>
        </p:nvSpPr>
        <p:spPr bwMode="auto">
          <a:xfrm>
            <a:off x="76200" y="5638800"/>
            <a:ext cx="4343400" cy="990600"/>
          </a:xfrm>
          <a:prstGeom prst="rect">
            <a:avLst/>
          </a:prstGeom>
          <a:noFill/>
          <a:ln w="9525">
            <a:noFill/>
            <a:miter lim="800000"/>
            <a:headEnd/>
            <a:tailEnd/>
          </a:ln>
          <a:effectLst/>
        </p:spPr>
        <p:txBody>
          <a:bodyPr/>
          <a:lstStyle/>
          <a:p>
            <a:pPr marL="342900" indent="-342900" algn="l">
              <a:lnSpc>
                <a:spcPct val="90000"/>
              </a:lnSpc>
              <a:spcBef>
                <a:spcPct val="20000"/>
              </a:spcBef>
              <a:buClr>
                <a:schemeClr val="hlink"/>
              </a:buClr>
              <a:buSzPct val="70000"/>
              <a:buFont typeface="Wingdings" charset="0"/>
              <a:buChar char="n"/>
            </a:pPr>
            <a:r>
              <a:rPr lang="en-US" sz="3200">
                <a:solidFill>
                  <a:schemeClr val="tx1"/>
                </a:solidFill>
                <a:effectLst>
                  <a:outerShdw blurRad="38100" dist="38100" dir="2700000" algn="tl">
                    <a:srgbClr val="000000"/>
                  </a:outerShdw>
                </a:effectLst>
              </a:rPr>
              <a:t>Sementara itu, tim Strugnel menua.</a:t>
            </a:r>
          </a:p>
        </p:txBody>
      </p:sp>
      <p:sp>
        <p:nvSpPr>
          <p:cNvPr id="159756" name="Rectangle 12"/>
          <p:cNvSpPr>
            <a:spLocks noGrp="1" noRot="1" noChangeArrowheads="1"/>
          </p:cNvSpPr>
          <p:nvPr>
            <p:ph type="title"/>
          </p:nvPr>
        </p:nvSpPr>
        <p:spPr>
          <a:xfrm>
            <a:off x="0" y="0"/>
            <a:ext cx="8305800" cy="914400"/>
          </a:xfrm>
          <a:solidFill>
            <a:schemeClr val="bg2"/>
          </a:solidFill>
        </p:spPr>
        <p:txBody>
          <a:bodyPr/>
          <a:lstStyle/>
          <a:p>
            <a:pPr eaLnBrk="1" hangingPunct="1"/>
            <a:r>
              <a:rPr lang="en-US">
                <a:latin typeface="Garamond" charset="0"/>
                <a:ea typeface="ＭＳ Ｐゴシック" charset="0"/>
                <a:cs typeface="ＭＳ Ｐゴシック" charset="0"/>
              </a:rPr>
              <a:t>Pernah dikerjakan sangat lambat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974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4" presetClass="entr" presetSubtype="0" fill="hold" grpId="0" nodeType="clickEffect">
                                  <p:stCondLst>
                                    <p:cond delay="0"/>
                                  </p:stCondLst>
                                  <p:childTnLst>
                                    <p:set>
                                      <p:cBhvr>
                                        <p:cTn id="10" dur="1" fill="hold">
                                          <p:stCondLst>
                                            <p:cond delay="499"/>
                                          </p:stCondLst>
                                        </p:cTn>
                                        <p:tgtEl>
                                          <p:spTgt spid="159754">
                                            <p:txEl>
                                              <p:pRg st="0" end="0"/>
                                            </p:txEl>
                                          </p:spTgt>
                                        </p:tgtEl>
                                        <p:attrNameLst>
                                          <p:attrName>style.visibility</p:attrName>
                                        </p:attrNameLst>
                                      </p:cBhvr>
                                      <p:to>
                                        <p:strVal val="visible"/>
                                      </p:to>
                                    </p:set>
                                    <p:anim to="" calcmode="lin" valueType="num">
                                      <p:cBhvr>
                                        <p:cTn id="11" dur="1" fill="hold"/>
                                        <p:tgtEl>
                                          <p:spTgt spid="159754">
                                            <p:txEl>
                                              <p:pRg st="0" end="0"/>
                                            </p:txEl>
                                          </p:spTgt>
                                        </p:tgtEl>
                                        <p:attrNameLst>
                                          <p:attrName/>
                                        </p:attrNameLst>
                                      </p:cBhvr>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4" presetClass="entr" presetSubtype="0" fill="hold" grpId="0" nodeType="clickEffect">
                                  <p:stCondLst>
                                    <p:cond delay="0"/>
                                  </p:stCondLst>
                                  <p:childTnLst>
                                    <p:set>
                                      <p:cBhvr>
                                        <p:cTn id="15" dur="1" fill="hold">
                                          <p:stCondLst>
                                            <p:cond delay="499"/>
                                          </p:stCondLst>
                                        </p:cTn>
                                        <p:tgtEl>
                                          <p:spTgt spid="159755">
                                            <p:txEl>
                                              <p:pRg st="0" end="0"/>
                                            </p:txEl>
                                          </p:spTgt>
                                        </p:tgtEl>
                                        <p:attrNameLst>
                                          <p:attrName>style.visibility</p:attrName>
                                        </p:attrNameLst>
                                      </p:cBhvr>
                                      <p:to>
                                        <p:strVal val="visible"/>
                                      </p:to>
                                    </p:set>
                                    <p:anim to="" calcmode="lin" valueType="num">
                                      <p:cBhvr>
                                        <p:cTn id="16" dur="1" fill="hold"/>
                                        <p:tgtEl>
                                          <p:spTgt spid="159755">
                                            <p:txEl>
                                              <p:pRg st="0" end="0"/>
                                            </p:txEl>
                                          </p:spTgt>
                                        </p:tgtEl>
                                        <p:attrNameLst>
                                          <p:attrName/>
                                        </p:attrNameLst>
                                      </p:cBhvr>
                                    </p:anim>
                                  </p:childTnLst>
                                </p:cTn>
                              </p:par>
                            </p:childTnLst>
                          </p:cTn>
                        </p:par>
                        <p:par>
                          <p:cTn id="17" fill="hold" nodeType="afterGroup">
                            <p:stCondLst>
                              <p:cond delay="500"/>
                            </p:stCondLst>
                            <p:childTnLst>
                              <p:par>
                                <p:cTn id="18" presetID="9" presetClass="entr" presetSubtype="0" fill="hold" nodeType="afterEffect">
                                  <p:stCondLst>
                                    <p:cond delay="0"/>
                                  </p:stCondLst>
                                  <p:childTnLst>
                                    <p:set>
                                      <p:cBhvr>
                                        <p:cTn id="19" dur="1" fill="hold">
                                          <p:stCondLst>
                                            <p:cond delay="0"/>
                                          </p:stCondLst>
                                        </p:cTn>
                                        <p:tgtEl>
                                          <p:spTgt spid="159750"/>
                                        </p:tgtEl>
                                        <p:attrNameLst>
                                          <p:attrName>style.visibility</p:attrName>
                                        </p:attrNameLst>
                                      </p:cBhvr>
                                      <p:to>
                                        <p:strVal val="visible"/>
                                      </p:to>
                                    </p:set>
                                    <p:animEffect transition="in" filter="dissolve">
                                      <p:cBhvr>
                                        <p:cTn id="20" dur="500"/>
                                        <p:tgtEl>
                                          <p:spTgt spid="159750"/>
                                        </p:tgtEl>
                                      </p:cBhvr>
                                    </p:animEffect>
                                  </p:childTnLst>
                                </p:cTn>
                              </p:par>
                            </p:childTnLst>
                          </p:cTn>
                        </p:par>
                        <p:par>
                          <p:cTn id="21" fill="hold" nodeType="afterGroup">
                            <p:stCondLst>
                              <p:cond delay="1000"/>
                            </p:stCondLst>
                            <p:childTnLst>
                              <p:par>
                                <p:cTn id="22" presetID="9" presetClass="entr" presetSubtype="0" fill="hold" nodeType="afterEffect">
                                  <p:stCondLst>
                                    <p:cond delay="0"/>
                                  </p:stCondLst>
                                  <p:childTnLst>
                                    <p:set>
                                      <p:cBhvr>
                                        <p:cTn id="23" dur="1" fill="hold">
                                          <p:stCondLst>
                                            <p:cond delay="0"/>
                                          </p:stCondLst>
                                        </p:cTn>
                                        <p:tgtEl>
                                          <p:spTgt spid="159749"/>
                                        </p:tgtEl>
                                        <p:attrNameLst>
                                          <p:attrName>style.visibility</p:attrName>
                                        </p:attrNameLst>
                                      </p:cBhvr>
                                      <p:to>
                                        <p:strVal val="visible"/>
                                      </p:to>
                                    </p:set>
                                    <p:animEffect transition="in" filter="dissolve">
                                      <p:cBhvr>
                                        <p:cTn id="24" dur="500"/>
                                        <p:tgtEl>
                                          <p:spTgt spid="159749"/>
                                        </p:tgtEl>
                                      </p:cBhvr>
                                    </p:animEffect>
                                  </p:childTnLst>
                                </p:cTn>
                              </p:par>
                            </p:childTnLst>
                          </p:cTn>
                        </p:par>
                        <p:par>
                          <p:cTn id="25" fill="hold" nodeType="afterGroup">
                            <p:stCondLst>
                              <p:cond delay="1500"/>
                            </p:stCondLst>
                            <p:childTnLst>
                              <p:par>
                                <p:cTn id="26" presetID="9" presetClass="entr" presetSubtype="0" fill="hold" nodeType="afterEffect">
                                  <p:stCondLst>
                                    <p:cond delay="0"/>
                                  </p:stCondLst>
                                  <p:childTnLst>
                                    <p:set>
                                      <p:cBhvr>
                                        <p:cTn id="27" dur="1" fill="hold">
                                          <p:stCondLst>
                                            <p:cond delay="0"/>
                                          </p:stCondLst>
                                        </p:cTn>
                                        <p:tgtEl>
                                          <p:spTgt spid="159751"/>
                                        </p:tgtEl>
                                        <p:attrNameLst>
                                          <p:attrName>style.visibility</p:attrName>
                                        </p:attrNameLst>
                                      </p:cBhvr>
                                      <p:to>
                                        <p:strVal val="visible"/>
                                      </p:to>
                                    </p:set>
                                    <p:animEffect transition="in" filter="dissolve">
                                      <p:cBhvr>
                                        <p:cTn id="28" dur="500"/>
                                        <p:tgtEl>
                                          <p:spTgt spid="159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8" grpId="0" build="p"/>
      <p:bldP spid="159754" grpId="0" build="p" bldLvl="2" autoUpdateAnimBg="0"/>
      <p:bldP spid="159755" grpId="0" build="p" bldLvl="2"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82" name="Picture 14" descr="DSS0006"/>
          <p:cNvPicPr>
            <a:picLocks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a:xfrm>
            <a:off x="457200" y="838200"/>
            <a:ext cx="4286250" cy="6019800"/>
          </a:xfrm>
          <a:noFill/>
          <a:extLst>
            <a:ext uri="{909E8E84-426E-40dd-AFC4-6F175D3DCCD1}">
              <a14:hiddenFill xmlns:a14="http://schemas.microsoft.com/office/drawing/2010/main">
                <a:solidFill>
                  <a:srgbClr val="FFFFFF"/>
                </a:solidFill>
              </a14:hiddenFill>
            </a:ext>
          </a:extLst>
        </p:spPr>
      </p:pic>
      <p:pic>
        <p:nvPicPr>
          <p:cNvPr id="160778" name="8F42C007.WAV">
            <a:hlinkClick r:id="" action="ppaction://media"/>
          </p:cNvPr>
          <p:cNvPicPr>
            <a:picLocks noRot="1" noChangeAspect="1" noChangeArrowheads="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a:fillRect/>
          </a:stretch>
        </p:blipFill>
        <p:spPr bwMode="auto">
          <a:xfrm>
            <a:off x="7467600" y="1676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9" name="C7A6A945.WAV">
            <a:hlinkClick r:id="" action="ppaction://media"/>
          </p:cNvPr>
          <p:cNvPicPr>
            <a:picLocks noRot="1" noChangeAspect="1" noChangeArrowheads="1"/>
          </p:cNvPicPr>
          <p:nvPr>
            <a:audioFile r:link="rId4"/>
            <p:extLst>
              <p:ext uri="{DAA4B4D4-6D71-4841-9C94-3DE7FCFB9230}">
                <p14:media xmlns:p14="http://schemas.microsoft.com/office/powerpoint/2010/main" r:embed="rId3"/>
              </p:ext>
            </p:extLst>
          </p:nvPr>
        </p:nvPicPr>
        <p:blipFill>
          <a:blip r:embed="rId8">
            <a:extLst>
              <a:ext uri="{28A0092B-C50C-407E-A947-70E740481C1C}">
                <a14:useLocalDpi xmlns:a14="http://schemas.microsoft.com/office/drawing/2010/main" val="0"/>
              </a:ext>
            </a:extLst>
          </a:blip>
          <a:srcRect/>
          <a:stretch>
            <a:fillRect/>
          </a:stretch>
        </p:blipFill>
        <p:spPr bwMode="auto">
          <a:xfrm>
            <a:off x="7391400" y="2362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9" name="Picture 7" descr="Shank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48475" y="838200"/>
            <a:ext cx="237172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2" name="Picture 4" descr="DS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531857">
            <a:off x="-228600" y="533400"/>
            <a:ext cx="6129338" cy="911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0" name="Rectangle 2"/>
          <p:cNvSpPr>
            <a:spLocks noGrp="1" noRot="1" noChangeArrowheads="1"/>
          </p:cNvSpPr>
          <p:nvPr>
            <p:ph type="title"/>
          </p:nvPr>
        </p:nvSpPr>
        <p:spPr>
          <a:xfrm>
            <a:off x="457200" y="0"/>
            <a:ext cx="8229600" cy="868363"/>
          </a:xfrm>
          <a:solidFill>
            <a:schemeClr val="bg2"/>
          </a:solidFill>
        </p:spPr>
        <p:txBody>
          <a:bodyPr/>
          <a:lstStyle/>
          <a:p>
            <a:pPr eaLnBrk="1" hangingPunct="1"/>
            <a:r>
              <a:rPr lang="en-US" sz="3600">
                <a:latin typeface="Garamond" charset="0"/>
                <a:ea typeface="ＭＳ Ｐゴシック" charset="0"/>
                <a:cs typeface="ＭＳ Ｐゴシック" charset="0"/>
              </a:rPr>
              <a:t>Hershel Shanks mengeluh di </a:t>
            </a:r>
            <a:r>
              <a:rPr lang="en-US" sz="3600" i="1">
                <a:latin typeface="Garamond" charset="0"/>
                <a:ea typeface="ＭＳ Ｐゴシック" charset="0"/>
                <a:cs typeface="ＭＳ Ｐゴシック" charset="0"/>
              </a:rPr>
              <a:t>BAR</a:t>
            </a:r>
            <a:r>
              <a:rPr lang="en-US" sz="3600">
                <a:latin typeface="Garamond" charset="0"/>
                <a:ea typeface="ＭＳ Ｐゴシック" charset="0"/>
                <a:cs typeface="ＭＳ Ｐゴシック" charset="0"/>
              </a:rPr>
              <a:t> </a:t>
            </a:r>
          </a:p>
        </p:txBody>
      </p:sp>
      <p:pic>
        <p:nvPicPr>
          <p:cNvPr id="160773" name="Picture 5" descr="DSS000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32088" y="3790950"/>
            <a:ext cx="6411912" cy="878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4" name="Picture 6" descr="DSS000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14800" y="838200"/>
            <a:ext cx="18161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81" name="Picture 13" descr="j0318444[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62600" y="1676400"/>
            <a:ext cx="1600200"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84" name="Text Box 16"/>
          <p:cNvSpPr txBox="1">
            <a:spLocks noChangeArrowheads="1"/>
          </p:cNvSpPr>
          <p:nvPr/>
        </p:nvSpPr>
        <p:spPr bwMode="auto">
          <a:xfrm>
            <a:off x="8621713" y="0"/>
            <a:ext cx="522287" cy="396875"/>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r>
              <a:rPr lang="en-US" sz="2000">
                <a:effectLst>
                  <a:outerShdw blurRad="38100" dist="38100" dir="2700000" algn="tl">
                    <a:srgbClr val="000000"/>
                  </a:outerShdw>
                </a:effectLst>
              </a:rPr>
              <a:t>174</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0782"/>
                                        </p:tgtEl>
                                        <p:attrNameLst>
                                          <p:attrName>style.visibility</p:attrName>
                                        </p:attrNameLst>
                                      </p:cBhvr>
                                      <p:to>
                                        <p:strVal val="visible"/>
                                      </p:to>
                                    </p:set>
                                    <p:anim calcmode="lin" valueType="num">
                                      <p:cBhvr additive="base">
                                        <p:cTn id="7" dur="500" fill="hold"/>
                                        <p:tgtEl>
                                          <p:spTgt spid="160782"/>
                                        </p:tgtEl>
                                        <p:attrNameLst>
                                          <p:attrName>ppt_x</p:attrName>
                                        </p:attrNameLst>
                                      </p:cBhvr>
                                      <p:tavLst>
                                        <p:tav tm="0">
                                          <p:val>
                                            <p:strVal val="#ppt_x"/>
                                          </p:val>
                                        </p:tav>
                                        <p:tav tm="100000">
                                          <p:val>
                                            <p:strVal val="#ppt_x"/>
                                          </p:val>
                                        </p:tav>
                                      </p:tavLst>
                                    </p:anim>
                                    <p:anim calcmode="lin" valueType="num">
                                      <p:cBhvr additive="base">
                                        <p:cTn id="8" dur="500" fill="hold"/>
                                        <p:tgtEl>
                                          <p:spTgt spid="16078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160772"/>
                                        </p:tgtEl>
                                        <p:attrNameLst>
                                          <p:attrName>style.visibility</p:attrName>
                                        </p:attrNameLst>
                                      </p:cBhvr>
                                      <p:to>
                                        <p:strVal val="visible"/>
                                      </p:to>
                                    </p:set>
                                    <p:animEffect transition="in" filter="dissolve">
                                      <p:cBhvr>
                                        <p:cTn id="13" dur="500"/>
                                        <p:tgtEl>
                                          <p:spTgt spid="16077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160774"/>
                                        </p:tgtEl>
                                        <p:attrNameLst>
                                          <p:attrName>style.visibility</p:attrName>
                                        </p:attrNameLst>
                                      </p:cBhvr>
                                      <p:to>
                                        <p:strVal val="visible"/>
                                      </p:to>
                                    </p:set>
                                    <p:animEffect transition="in" filter="dissolve">
                                      <p:cBhvr>
                                        <p:cTn id="18" dur="500"/>
                                        <p:tgtEl>
                                          <p:spTgt spid="16077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160773"/>
                                        </p:tgtEl>
                                        <p:attrNameLst>
                                          <p:attrName>style.visibility</p:attrName>
                                        </p:attrNameLst>
                                      </p:cBhvr>
                                      <p:to>
                                        <p:strVal val="visible"/>
                                      </p:to>
                                    </p:set>
                                    <p:animEffect transition="in" filter="dissolve">
                                      <p:cBhvr>
                                        <p:cTn id="23" dur="500"/>
                                        <p:tgtEl>
                                          <p:spTgt spid="16077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160781"/>
                                        </p:tgtEl>
                                        <p:attrNameLst>
                                          <p:attrName>style.visibility</p:attrName>
                                        </p:attrNameLst>
                                      </p:cBhvr>
                                      <p:to>
                                        <p:strVal val="visible"/>
                                      </p:to>
                                    </p:set>
                                    <p:animEffect transition="in" filter="dissolve">
                                      <p:cBhvr>
                                        <p:cTn id="28" dur="500"/>
                                        <p:tgtEl>
                                          <p:spTgt spid="160781"/>
                                        </p:tgtEl>
                                      </p:cBhvr>
                                    </p:animEffect>
                                  </p:childTnLst>
                                </p:cTn>
                              </p:par>
                            </p:childTnLst>
                          </p:cTn>
                        </p:par>
                        <p:par>
                          <p:cTn id="29" fill="hold" nodeType="afterGroup">
                            <p:stCondLst>
                              <p:cond delay="500"/>
                            </p:stCondLst>
                            <p:childTnLst>
                              <p:par>
                                <p:cTn id="30" presetID="1" presetClass="mediacall" presetSubtype="0" fill="hold" nodeType="afterEffect">
                                  <p:stCondLst>
                                    <p:cond delay="0"/>
                                  </p:stCondLst>
                                  <p:childTnLst>
                                    <p:cmd type="call" cmd="playFrom(0.0)">
                                      <p:cBhvr>
                                        <p:cTn id="31" dur="2177" fill="hold"/>
                                        <p:tgtEl>
                                          <p:spTgt spid="160778"/>
                                        </p:tgtEl>
                                      </p:cBhvr>
                                    </p:cmd>
                                  </p:childTnLst>
                                </p:cTn>
                              </p:par>
                            </p:childTnLst>
                          </p:cTn>
                        </p:par>
                        <p:par>
                          <p:cTn id="32" fill="hold" nodeType="afterGroup">
                            <p:stCondLst>
                              <p:cond delay="2677"/>
                            </p:stCondLst>
                            <p:childTnLst>
                              <p:par>
                                <p:cTn id="33" presetID="1" presetClass="mediacall" presetSubtype="0" fill="hold" nodeType="afterEffect">
                                  <p:stCondLst>
                                    <p:cond delay="0"/>
                                  </p:stCondLst>
                                  <p:childTnLst>
                                    <p:cmd type="call" cmd="playFrom(0.0)">
                                      <p:cBhvr>
                                        <p:cTn id="34" dur="454" fill="hold"/>
                                        <p:tgtEl>
                                          <p:spTgt spid="16077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35" fill="hold" display="0">
                  <p:stCondLst>
                    <p:cond delay="indefinite"/>
                  </p:stCondLst>
                  <p:endCondLst>
                    <p:cond evt="onNext" delay="0">
                      <p:tgtEl>
                        <p:sldTgt/>
                      </p:tgtEl>
                    </p:cond>
                    <p:cond evt="onPrev" delay="0">
                      <p:tgtEl>
                        <p:sldTgt/>
                      </p:tgtEl>
                    </p:cond>
                    <p:cond evt="onStopAudio" delay="0">
                      <p:tgtEl>
                        <p:sldTgt/>
                      </p:tgtEl>
                    </p:cond>
                  </p:endCondLst>
                </p:cTn>
                <p:tgtEl>
                  <p:spTgt spid="160778"/>
                </p:tgtEl>
              </p:cMediaNode>
            </p:audio>
            <p:audio>
              <p:cMediaNode>
                <p:cTn id="36" fill="hold" display="0">
                  <p:stCondLst>
                    <p:cond delay="indefinite"/>
                  </p:stCondLst>
                  <p:endCondLst>
                    <p:cond evt="onNext" delay="0">
                      <p:tgtEl>
                        <p:sldTgt/>
                      </p:tgtEl>
                    </p:cond>
                    <p:cond evt="onPrev" delay="0">
                      <p:tgtEl>
                        <p:sldTgt/>
                      </p:tgtEl>
                    </p:cond>
                    <p:cond evt="onStopAudio" delay="0">
                      <p:tgtEl>
                        <p:sldTgt/>
                      </p:tgtEl>
                    </p:cond>
                  </p:endCondLst>
                </p:cTn>
                <p:tgtEl>
                  <p:spTgt spid="16077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Rectangle 3"/>
          <p:cNvSpPr>
            <a:spLocks noGrp="1" noRot="1" noChangeArrowheads="1"/>
          </p:cNvSpPr>
          <p:nvPr>
            <p:ph type="title"/>
          </p:nvPr>
        </p:nvSpPr>
        <p:spPr>
          <a:xfrm>
            <a:off x="4495800" y="274638"/>
            <a:ext cx="4648200" cy="1706562"/>
          </a:xfrm>
        </p:spPr>
        <p:txBody>
          <a:bodyPr/>
          <a:lstStyle/>
          <a:p>
            <a:pPr eaLnBrk="1" hangingPunct="1"/>
            <a:r>
              <a:rPr lang="en-US">
                <a:latin typeface="Garamond" charset="0"/>
                <a:ea typeface="ＭＳ Ｐゴシック" charset="0"/>
                <a:cs typeface="ＭＳ Ｐゴシック" charset="0"/>
              </a:rPr>
              <a:t>Apa yang terjadi dengan Strugnell?</a:t>
            </a:r>
          </a:p>
        </p:txBody>
      </p:sp>
      <p:pic>
        <p:nvPicPr>
          <p:cNvPr id="158727" name="Picture 7" descr="Strugnell"/>
          <p:cNvPicPr>
            <a:picLocks noChangeAspect="1" noChangeArrowheads="1"/>
          </p:cNvPicPr>
          <p:nvPr/>
        </p:nvPicPr>
        <p:blipFill>
          <a:blip r:embed="rId3">
            <a:extLst>
              <a:ext uri="{28A0092B-C50C-407E-A947-70E740481C1C}">
                <a14:useLocalDpi xmlns:a14="http://schemas.microsoft.com/office/drawing/2010/main" val="0"/>
              </a:ext>
            </a:extLst>
          </a:blip>
          <a:srcRect t="51964" r="54865"/>
          <a:stretch>
            <a:fillRect/>
          </a:stretch>
        </p:blipFill>
        <p:spPr bwMode="auto">
          <a:xfrm>
            <a:off x="6019800" y="2667000"/>
            <a:ext cx="1981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8" name="Picture 8" descr="Tov"/>
          <p:cNvPicPr>
            <a:picLocks noChangeAspect="1" noChangeArrowheads="1"/>
          </p:cNvPicPr>
          <p:nvPr/>
        </p:nvPicPr>
        <p:blipFill>
          <a:blip r:embed="rId4">
            <a:extLst>
              <a:ext uri="{28A0092B-C50C-407E-A947-70E740481C1C}">
                <a14:useLocalDpi xmlns:a14="http://schemas.microsoft.com/office/drawing/2010/main" val="0"/>
              </a:ext>
            </a:extLst>
          </a:blip>
          <a:srcRect b="30258"/>
          <a:stretch>
            <a:fillRect/>
          </a:stretch>
        </p:blipFill>
        <p:spPr bwMode="auto">
          <a:xfrm>
            <a:off x="5029200" y="1828800"/>
            <a:ext cx="3440113"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9" name="Text Box 9"/>
          <p:cNvSpPr txBox="1">
            <a:spLocks noChangeArrowheads="1"/>
          </p:cNvSpPr>
          <p:nvPr/>
        </p:nvSpPr>
        <p:spPr bwMode="auto">
          <a:xfrm>
            <a:off x="8621713" y="0"/>
            <a:ext cx="522287" cy="396875"/>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r>
              <a:rPr lang="en-US" sz="2000">
                <a:effectLst>
                  <a:outerShdw blurRad="38100" dist="38100" dir="2700000" algn="tl">
                    <a:srgbClr val="000000"/>
                  </a:outerShdw>
                </a:effectLst>
              </a:rPr>
              <a:t>174</a:t>
            </a:r>
          </a:p>
        </p:txBody>
      </p:sp>
      <p:sp>
        <p:nvSpPr>
          <p:cNvPr id="158730" name="Rectangle 10"/>
          <p:cNvSpPr>
            <a:spLocks noChangeArrowheads="1"/>
          </p:cNvSpPr>
          <p:nvPr/>
        </p:nvSpPr>
        <p:spPr bwMode="auto">
          <a:xfrm>
            <a:off x="228600" y="609600"/>
            <a:ext cx="4419600" cy="6248400"/>
          </a:xfrm>
          <a:prstGeom prst="rect">
            <a:avLst/>
          </a:prstGeom>
          <a:noFill/>
          <a:ln w="9525">
            <a:noFill/>
            <a:miter lim="800000"/>
            <a:headEnd/>
            <a:tailEnd/>
          </a:ln>
          <a:effectLst/>
        </p:spPr>
        <p:txBody>
          <a:bodyPr/>
          <a:lstStyle/>
          <a:p>
            <a:pPr marL="342900" indent="-342900" algn="l">
              <a:spcBef>
                <a:spcPct val="20000"/>
              </a:spcBef>
              <a:buClr>
                <a:schemeClr val="hlink"/>
              </a:buClr>
              <a:buSzPct val="70000"/>
              <a:buFont typeface="Wingdings" charset="0"/>
              <a:buChar char="n"/>
            </a:pPr>
            <a:r>
              <a:rPr lang="en-US" sz="3200">
                <a:solidFill>
                  <a:schemeClr val="tx1"/>
                </a:solidFill>
                <a:effectLst>
                  <a:outerShdw blurRad="38100" dist="38100" dir="2700000" algn="tl">
                    <a:srgbClr val="000000"/>
                  </a:outerShdw>
                </a:effectLst>
              </a:rPr>
              <a:t>Strugnell mencela Israel kemudian diberhentikan (1990)</a:t>
            </a:r>
          </a:p>
          <a:p>
            <a:pPr marL="342900" indent="-342900" algn="l">
              <a:spcBef>
                <a:spcPct val="20000"/>
              </a:spcBef>
              <a:buClr>
                <a:schemeClr val="hlink"/>
              </a:buClr>
              <a:buSzPct val="70000"/>
              <a:buFont typeface="Wingdings" charset="0"/>
              <a:buChar char="n"/>
            </a:pPr>
            <a:r>
              <a:rPr lang="en-US" sz="3200">
                <a:solidFill>
                  <a:schemeClr val="tx1"/>
                </a:solidFill>
                <a:effectLst>
                  <a:outerShdw blurRad="38100" dist="38100" dir="2700000" algn="tl">
                    <a:srgbClr val="000000"/>
                  </a:outerShdw>
                </a:effectLst>
              </a:rPr>
              <a:t>Strugnell digantikan oleh Emmanuel Tov, dimana terdapat penambahan tim penerjemah sebanyak 70 ilmuwan dari 8 negara, termasuk 13 wanita</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xit" presetSubtype="0" fill="hold" nodeType="clickEffect">
                                  <p:stCondLst>
                                    <p:cond delay="0"/>
                                  </p:stCondLst>
                                  <p:childTnLst>
                                    <p:animEffect transition="out" filter="wipe(down)">
                                      <p:cBhvr>
                                        <p:cTn id="6" dur="180" accel="50000">
                                          <p:stCondLst>
                                            <p:cond delay="1820"/>
                                          </p:stCondLst>
                                        </p:cTn>
                                        <p:tgtEl>
                                          <p:spTgt spid="158727"/>
                                        </p:tgtEl>
                                      </p:cBhvr>
                                    </p:animEffect>
                                    <p:anim calcmode="lin" valueType="num">
                                      <p:cBhvr>
                                        <p:cTn id="7" dur="1822" tmFilter="0,0; 0.14,0.31; 0.43,0.73; 0.71,0.91; 1.0,1.0">
                                          <p:stCondLst>
                                            <p:cond delay="0"/>
                                          </p:stCondLst>
                                        </p:cTn>
                                        <p:tgtEl>
                                          <p:spTgt spid="158727"/>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158727"/>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158727"/>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158727"/>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158727"/>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158727"/>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158727"/>
                                        </p:tgtEl>
                                        <p:attrNameLst>
                                          <p:attrName>ppt_y</p:attrName>
                                        </p:attrNameLst>
                                      </p:cBhvr>
                                      <p:tavLst>
                                        <p:tav tm="0">
                                          <p:val>
                                            <p:strVal val="ppt_y"/>
                                          </p:val>
                                        </p:tav>
                                        <p:tav tm="100000">
                                          <p:val>
                                            <p:strVal val="ppt_y+ppt_h"/>
                                          </p:val>
                                        </p:tav>
                                      </p:tavLst>
                                    </p:anim>
                                    <p:animScale>
                                      <p:cBhvr>
                                        <p:cTn id="14" dur="26">
                                          <p:stCondLst>
                                            <p:cond delay="620"/>
                                          </p:stCondLst>
                                        </p:cTn>
                                        <p:tgtEl>
                                          <p:spTgt spid="158727"/>
                                        </p:tgtEl>
                                      </p:cBhvr>
                                      <p:to x="100000" y="60000"/>
                                    </p:animScale>
                                    <p:animScale>
                                      <p:cBhvr>
                                        <p:cTn id="15" dur="166" decel="50000">
                                          <p:stCondLst>
                                            <p:cond delay="646"/>
                                          </p:stCondLst>
                                        </p:cTn>
                                        <p:tgtEl>
                                          <p:spTgt spid="158727"/>
                                        </p:tgtEl>
                                      </p:cBhvr>
                                      <p:to x="100000" y="100000"/>
                                    </p:animScale>
                                    <p:animScale>
                                      <p:cBhvr>
                                        <p:cTn id="16" dur="26">
                                          <p:stCondLst>
                                            <p:cond delay="1312"/>
                                          </p:stCondLst>
                                        </p:cTn>
                                        <p:tgtEl>
                                          <p:spTgt spid="158727"/>
                                        </p:tgtEl>
                                      </p:cBhvr>
                                      <p:to x="100000" y="80000"/>
                                    </p:animScale>
                                    <p:animScale>
                                      <p:cBhvr>
                                        <p:cTn id="17" dur="166" decel="50000">
                                          <p:stCondLst>
                                            <p:cond delay="1338"/>
                                          </p:stCondLst>
                                        </p:cTn>
                                        <p:tgtEl>
                                          <p:spTgt spid="158727"/>
                                        </p:tgtEl>
                                      </p:cBhvr>
                                      <p:to x="100000" y="100000"/>
                                    </p:animScale>
                                    <p:animScale>
                                      <p:cBhvr>
                                        <p:cTn id="18" dur="26">
                                          <p:stCondLst>
                                            <p:cond delay="1642"/>
                                          </p:stCondLst>
                                        </p:cTn>
                                        <p:tgtEl>
                                          <p:spTgt spid="158727"/>
                                        </p:tgtEl>
                                      </p:cBhvr>
                                      <p:to x="100000" y="90000"/>
                                    </p:animScale>
                                    <p:animScale>
                                      <p:cBhvr>
                                        <p:cTn id="19" dur="166" decel="50000">
                                          <p:stCondLst>
                                            <p:cond delay="1668"/>
                                          </p:stCondLst>
                                        </p:cTn>
                                        <p:tgtEl>
                                          <p:spTgt spid="158727"/>
                                        </p:tgtEl>
                                      </p:cBhvr>
                                      <p:to x="100000" y="100000"/>
                                    </p:animScale>
                                    <p:animScale>
                                      <p:cBhvr>
                                        <p:cTn id="20" dur="26">
                                          <p:stCondLst>
                                            <p:cond delay="1808"/>
                                          </p:stCondLst>
                                        </p:cTn>
                                        <p:tgtEl>
                                          <p:spTgt spid="158727"/>
                                        </p:tgtEl>
                                      </p:cBhvr>
                                      <p:to x="100000" y="95000"/>
                                    </p:animScale>
                                    <p:animScale>
                                      <p:cBhvr>
                                        <p:cTn id="21" dur="166" decel="50000">
                                          <p:stCondLst>
                                            <p:cond delay="1834"/>
                                          </p:stCondLst>
                                        </p:cTn>
                                        <p:tgtEl>
                                          <p:spTgt spid="158727"/>
                                        </p:tgtEl>
                                      </p:cBhvr>
                                      <p:to x="100000" y="100000"/>
                                    </p:animScale>
                                    <p:set>
                                      <p:cBhvr>
                                        <p:cTn id="22" dur="1" fill="hold">
                                          <p:stCondLst>
                                            <p:cond delay="1999"/>
                                          </p:stCondLst>
                                        </p:cTn>
                                        <p:tgtEl>
                                          <p:spTgt spid="158727"/>
                                        </p:tgtEl>
                                        <p:attrNameLst>
                                          <p:attrName>style.visibility</p:attrName>
                                        </p:attrNameLst>
                                      </p:cBhvr>
                                      <p:to>
                                        <p:strVal val="hidden"/>
                                      </p:to>
                                    </p:set>
                                  </p:childTnLst>
                                </p:cTn>
                              </p:par>
                            </p:childTnLst>
                          </p:cTn>
                        </p:par>
                        <p:par>
                          <p:cTn id="23" fill="hold" nodeType="afterGroup">
                            <p:stCondLst>
                              <p:cond delay="2000"/>
                            </p:stCondLst>
                            <p:childTnLst>
                              <p:par>
                                <p:cTn id="24" presetID="2" presetClass="entr" presetSubtype="4" fill="hold" nodeType="afterEffect">
                                  <p:stCondLst>
                                    <p:cond delay="0"/>
                                  </p:stCondLst>
                                  <p:childTnLst>
                                    <p:set>
                                      <p:cBhvr>
                                        <p:cTn id="25" dur="1" fill="hold">
                                          <p:stCondLst>
                                            <p:cond delay="0"/>
                                          </p:stCondLst>
                                        </p:cTn>
                                        <p:tgtEl>
                                          <p:spTgt spid="158728"/>
                                        </p:tgtEl>
                                        <p:attrNameLst>
                                          <p:attrName>style.visibility</p:attrName>
                                        </p:attrNameLst>
                                      </p:cBhvr>
                                      <p:to>
                                        <p:strVal val="visible"/>
                                      </p:to>
                                    </p:set>
                                    <p:anim calcmode="lin" valueType="num">
                                      <p:cBhvr additive="base">
                                        <p:cTn id="26" dur="500" fill="hold"/>
                                        <p:tgtEl>
                                          <p:spTgt spid="158728"/>
                                        </p:tgtEl>
                                        <p:attrNameLst>
                                          <p:attrName>ppt_x</p:attrName>
                                        </p:attrNameLst>
                                      </p:cBhvr>
                                      <p:tavLst>
                                        <p:tav tm="0">
                                          <p:val>
                                            <p:strVal val="#ppt_x"/>
                                          </p:val>
                                        </p:tav>
                                        <p:tav tm="100000">
                                          <p:val>
                                            <p:strVal val="#ppt_x"/>
                                          </p:val>
                                        </p:tav>
                                      </p:tavLst>
                                    </p:anim>
                                    <p:anim calcmode="lin" valueType="num">
                                      <p:cBhvr additive="base">
                                        <p:cTn id="27" dur="500" fill="hold"/>
                                        <p:tgtEl>
                                          <p:spTgt spid="158728"/>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158730">
                                            <p:txEl>
                                              <p:pRg st="0" end="0"/>
                                            </p:txEl>
                                          </p:spTgt>
                                        </p:tgtEl>
                                        <p:attrNameLst>
                                          <p:attrName>style.visibility</p:attrName>
                                        </p:attrNameLst>
                                      </p:cBhvr>
                                      <p:to>
                                        <p:strVal val="visible"/>
                                      </p:to>
                                    </p:set>
                                    <p:animEffect transition="in" filter="diamond(in)">
                                      <p:cBhvr>
                                        <p:cTn id="32" dur="2000"/>
                                        <p:tgtEl>
                                          <p:spTgt spid="158730">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158730">
                                            <p:txEl>
                                              <p:pRg st="1" end="1"/>
                                            </p:txEl>
                                          </p:spTgt>
                                        </p:tgtEl>
                                        <p:attrNameLst>
                                          <p:attrName>style.visibility</p:attrName>
                                        </p:attrNameLst>
                                      </p:cBhvr>
                                      <p:to>
                                        <p:strVal val="visible"/>
                                      </p:to>
                                    </p:set>
                                    <p:animEffect transition="in" filter="diamond(in)">
                                      <p:cBhvr>
                                        <p:cTn id="37" dur="2000"/>
                                        <p:tgtEl>
                                          <p:spTgt spid="1587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30"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rrowheads="1"/>
          </p:cNvSpPr>
          <p:nvPr>
            <p:ph type="title"/>
          </p:nvPr>
        </p:nvSpPr>
        <p:spPr/>
        <p:txBody>
          <a:bodyPr/>
          <a:lstStyle/>
          <a:p>
            <a:pPr eaLnBrk="1" hangingPunct="1"/>
            <a:r>
              <a:rPr lang="en-US">
                <a:latin typeface="Garamond" charset="0"/>
                <a:ea typeface="ＭＳ Ｐゴシック" charset="0"/>
                <a:cs typeface="ＭＳ Ｐゴシック" charset="0"/>
              </a:rPr>
              <a:t>Ilmuwan dari </a:t>
            </a:r>
            <a:r>
              <a:rPr lang="ja-JP" altLang="en-US">
                <a:latin typeface="Garamond" charset="0"/>
                <a:ea typeface="ＭＳ Ｐゴシック" charset="0"/>
                <a:cs typeface="ＭＳ Ｐゴシック" charset="0"/>
              </a:rPr>
              <a:t>“</a:t>
            </a:r>
            <a:r>
              <a:rPr lang="en-US">
                <a:latin typeface="Garamond" charset="0"/>
                <a:ea typeface="ＭＳ Ｐゴシック" charset="0"/>
                <a:cs typeface="ＭＳ Ｐゴシック" charset="0"/>
              </a:rPr>
              <a:t>Evangelical DSS</a:t>
            </a:r>
            <a:r>
              <a:rPr lang="ja-JP" altLang="en-US">
                <a:latin typeface="Garamond" charset="0"/>
                <a:ea typeface="ＭＳ Ｐゴシック" charset="0"/>
                <a:cs typeface="ＭＳ Ｐゴシック" charset="0"/>
              </a:rPr>
              <a:t>”</a:t>
            </a:r>
            <a:endParaRPr lang="en-US">
              <a:latin typeface="Garamond" charset="0"/>
              <a:ea typeface="ＭＳ Ｐゴシック" charset="0"/>
              <a:cs typeface="ＭＳ Ｐゴシック" charset="0"/>
            </a:endParaRPr>
          </a:p>
        </p:txBody>
      </p:sp>
      <p:sp>
        <p:nvSpPr>
          <p:cNvPr id="151555" name="Rectangle 3"/>
          <p:cNvSpPr>
            <a:spLocks noGrp="1" noChangeArrowheads="1"/>
          </p:cNvSpPr>
          <p:nvPr>
            <p:ph type="body" idx="1"/>
          </p:nvPr>
        </p:nvSpPr>
        <p:spPr>
          <a:xfrm>
            <a:off x="2590800" y="1752600"/>
            <a:ext cx="4267200" cy="1371600"/>
          </a:xfrm>
        </p:spPr>
        <p:txBody>
          <a:bodyPr/>
          <a:lstStyle/>
          <a:p>
            <a:pPr eaLnBrk="1" hangingPunct="1"/>
            <a:r>
              <a:rPr lang="en-US" sz="3600" b="1">
                <a:latin typeface="Garamond" charset="0"/>
                <a:ea typeface="ＭＳ Ｐゴシック" charset="0"/>
                <a:cs typeface="ＭＳ Ｐゴシック" charset="0"/>
              </a:rPr>
              <a:t>Martin Abegg membuka rahasia</a:t>
            </a:r>
          </a:p>
        </p:txBody>
      </p:sp>
      <p:pic>
        <p:nvPicPr>
          <p:cNvPr id="151556" name="Picture 4" descr="Evans"/>
          <p:cNvPicPr>
            <a:picLocks noChangeAspect="1" noChangeArrowheads="1"/>
          </p:cNvPicPr>
          <p:nvPr/>
        </p:nvPicPr>
        <p:blipFill>
          <a:blip r:embed="rId3">
            <a:extLst>
              <a:ext uri="{28A0092B-C50C-407E-A947-70E740481C1C}">
                <a14:useLocalDpi xmlns:a14="http://schemas.microsoft.com/office/drawing/2010/main" val="0"/>
              </a:ext>
            </a:extLst>
          </a:blip>
          <a:srcRect l="24896"/>
          <a:stretch>
            <a:fillRect/>
          </a:stretch>
        </p:blipFill>
        <p:spPr bwMode="auto">
          <a:xfrm>
            <a:off x="-1600200" y="1828800"/>
            <a:ext cx="407035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9" name="Rectangle 7"/>
          <p:cNvSpPr>
            <a:spLocks noChangeArrowheads="1"/>
          </p:cNvSpPr>
          <p:nvPr/>
        </p:nvSpPr>
        <p:spPr bwMode="auto">
          <a:xfrm>
            <a:off x="4343400" y="0"/>
            <a:ext cx="914400" cy="914400"/>
          </a:xfrm>
          <a:prstGeom prst="rect">
            <a:avLst/>
          </a:prstGeom>
          <a:noFill/>
          <a:ln w="9525">
            <a:noFill/>
            <a:miter lim="800000"/>
            <a:headEnd/>
            <a:tailEnd/>
          </a:ln>
          <a:effectLst/>
        </p:spPr>
        <p:txBody>
          <a:bodyPr wrap="none" anchor="ctr"/>
          <a:lstStyle/>
          <a:p>
            <a:endParaRPr lang="en-US">
              <a:effectLst>
                <a:outerShdw blurRad="38100" dist="38100" dir="2700000" algn="tl">
                  <a:srgbClr val="000000"/>
                </a:outerShdw>
              </a:effectLst>
            </a:endParaRPr>
          </a:p>
        </p:txBody>
      </p:sp>
      <p:grpSp>
        <p:nvGrpSpPr>
          <p:cNvPr id="2" name="Group 9"/>
          <p:cNvGrpSpPr>
            <a:grpSpLocks/>
          </p:cNvGrpSpPr>
          <p:nvPr/>
        </p:nvGrpSpPr>
        <p:grpSpPr bwMode="auto">
          <a:xfrm>
            <a:off x="2438400" y="3133725"/>
            <a:ext cx="4681538" cy="3876675"/>
            <a:chOff x="2811" y="0"/>
            <a:chExt cx="2949" cy="2442"/>
          </a:xfrm>
        </p:grpSpPr>
        <p:pic>
          <p:nvPicPr>
            <p:cNvPr id="92169" name="Picture 6" descr="Abeg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1" y="0"/>
              <a:ext cx="2949" cy="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60" name="Rectangle 8"/>
            <p:cNvSpPr>
              <a:spLocks noChangeArrowheads="1"/>
            </p:cNvSpPr>
            <p:nvPr/>
          </p:nvSpPr>
          <p:spPr bwMode="auto">
            <a:xfrm>
              <a:off x="2832" y="0"/>
              <a:ext cx="1392" cy="1440"/>
            </a:xfrm>
            <a:prstGeom prst="rect">
              <a:avLst/>
            </a:prstGeom>
            <a:solidFill>
              <a:srgbClr val="EAEAEA"/>
            </a:solidFill>
            <a:ln w="9525">
              <a:noFill/>
              <a:miter lim="800000"/>
              <a:headEnd/>
              <a:tailEnd/>
            </a:ln>
            <a:effectLst/>
          </p:spPr>
          <p:txBody>
            <a:bodyPr wrap="none" anchor="ctr"/>
            <a:lstStyle/>
            <a:p>
              <a:endParaRPr lang="en-US">
                <a:effectLst>
                  <a:outerShdw blurRad="38100" dist="38100" dir="2700000" algn="tl">
                    <a:srgbClr val="000000"/>
                  </a:outerShdw>
                </a:effectLst>
              </a:endParaRPr>
            </a:p>
          </p:txBody>
        </p:sp>
      </p:grpSp>
      <p:pic>
        <p:nvPicPr>
          <p:cNvPr id="151557" name="Picture 5" descr="Flint"/>
          <p:cNvPicPr>
            <a:picLocks noChangeAspect="1" noChangeArrowheads="1"/>
          </p:cNvPicPr>
          <p:nvPr/>
        </p:nvPicPr>
        <p:blipFill>
          <a:blip r:embed="rId5">
            <a:extLst>
              <a:ext uri="{28A0092B-C50C-407E-A947-70E740481C1C}">
                <a14:useLocalDpi xmlns:a14="http://schemas.microsoft.com/office/drawing/2010/main" val="0"/>
              </a:ext>
            </a:extLst>
          </a:blip>
          <a:srcRect r="27879"/>
          <a:stretch>
            <a:fillRect/>
          </a:stretch>
        </p:blipFill>
        <p:spPr bwMode="auto">
          <a:xfrm>
            <a:off x="6934200" y="2752725"/>
            <a:ext cx="3429000" cy="424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62" name="Text Box 10"/>
          <p:cNvSpPr txBox="1">
            <a:spLocks noChangeArrowheads="1"/>
          </p:cNvSpPr>
          <p:nvPr/>
        </p:nvSpPr>
        <p:spPr bwMode="auto">
          <a:xfrm>
            <a:off x="8621713" y="0"/>
            <a:ext cx="522287" cy="396875"/>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r>
              <a:rPr lang="en-US" sz="2000">
                <a:effectLst>
                  <a:outerShdw blurRad="38100" dist="38100" dir="2700000" algn="tl">
                    <a:srgbClr val="000000"/>
                  </a:outerShdw>
                </a:effectLst>
              </a:rPr>
              <a:t>175</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51555">
                                            <p:txEl>
                                              <p:pRg st="0" end="0"/>
                                            </p:txEl>
                                          </p:spTgt>
                                        </p:tgtEl>
                                        <p:attrNameLst>
                                          <p:attrName>style.visibility</p:attrName>
                                        </p:attrNameLst>
                                      </p:cBhvr>
                                      <p:to>
                                        <p:strVal val="visible"/>
                                      </p:to>
                                    </p:set>
                                    <p:animEffect transition="in" filter="checkerboard(across)">
                                      <p:cBhvr>
                                        <p:cTn id="12" dur="500"/>
                                        <p:tgtEl>
                                          <p:spTgt spid="15155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151556"/>
                                        </p:tgtEl>
                                        <p:attrNameLst>
                                          <p:attrName>style.visibility</p:attrName>
                                        </p:attrNameLst>
                                      </p:cBhvr>
                                      <p:to>
                                        <p:strVal val="visible"/>
                                      </p:to>
                                    </p:set>
                                    <p:animEffect transition="in" filter="checkerboard(across)">
                                      <p:cBhvr>
                                        <p:cTn id="17" dur="500"/>
                                        <p:tgtEl>
                                          <p:spTgt spid="15155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151557"/>
                                        </p:tgtEl>
                                        <p:attrNameLst>
                                          <p:attrName>style.visibility</p:attrName>
                                        </p:attrNameLst>
                                      </p:cBhvr>
                                      <p:to>
                                        <p:strVal val="visible"/>
                                      </p:to>
                                    </p:set>
                                    <p:animEffect transition="in" filter="checkerboard(across)">
                                      <p:cBhvr>
                                        <p:cTn id="22" dur="500"/>
                                        <p:tgtEl>
                                          <p:spTgt spid="151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4" descr="Qimr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086600"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0" name="Rectangle 2"/>
          <p:cNvSpPr>
            <a:spLocks noGrp="1" noRot="1" noChangeArrowheads="1"/>
          </p:cNvSpPr>
          <p:nvPr>
            <p:ph type="title"/>
          </p:nvPr>
        </p:nvSpPr>
        <p:spPr>
          <a:xfrm>
            <a:off x="7086600" y="228600"/>
            <a:ext cx="2057400" cy="1249363"/>
          </a:xfrm>
        </p:spPr>
        <p:txBody>
          <a:bodyPr/>
          <a:lstStyle/>
          <a:p>
            <a:pPr eaLnBrk="1" hangingPunct="1"/>
            <a:r>
              <a:rPr lang="en-US">
                <a:latin typeface="Garamond" charset="0"/>
                <a:ea typeface="ＭＳ Ｐゴシック" charset="0"/>
                <a:cs typeface="ＭＳ Ｐゴシック" charset="0"/>
              </a:rPr>
              <a:t>MMT</a:t>
            </a:r>
          </a:p>
        </p:txBody>
      </p:sp>
      <p:sp>
        <p:nvSpPr>
          <p:cNvPr id="150531" name="Rectangle 3"/>
          <p:cNvSpPr>
            <a:spLocks noGrp="1" noChangeArrowheads="1"/>
          </p:cNvSpPr>
          <p:nvPr>
            <p:ph type="body" idx="1"/>
          </p:nvPr>
        </p:nvSpPr>
        <p:spPr>
          <a:xfrm>
            <a:off x="7086600" y="1295400"/>
            <a:ext cx="2057400" cy="1981200"/>
          </a:xfrm>
        </p:spPr>
        <p:txBody>
          <a:bodyPr/>
          <a:lstStyle/>
          <a:p>
            <a:pPr eaLnBrk="1" hangingPunct="1"/>
            <a:r>
              <a:rPr lang="en-US" sz="2400" b="1">
                <a:latin typeface="Garamond" charset="0"/>
                <a:ea typeface="ＭＳ Ｐゴシック" charset="0"/>
                <a:cs typeface="ＭＳ Ｐゴシック" charset="0"/>
              </a:rPr>
              <a:t>Hanya satu-satunya surat di Qumran</a:t>
            </a:r>
          </a:p>
        </p:txBody>
      </p:sp>
      <p:sp>
        <p:nvSpPr>
          <p:cNvPr id="150536" name="Rectangle 8"/>
          <p:cNvSpPr>
            <a:spLocks noChangeArrowheads="1"/>
          </p:cNvSpPr>
          <p:nvPr/>
        </p:nvSpPr>
        <p:spPr bwMode="auto">
          <a:xfrm>
            <a:off x="2362200" y="3276600"/>
            <a:ext cx="7010400" cy="3810000"/>
          </a:xfrm>
          <a:prstGeom prst="rect">
            <a:avLst/>
          </a:prstGeom>
          <a:solidFill>
            <a:schemeClr val="bg2"/>
          </a:solidFill>
          <a:ln w="9525">
            <a:no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150534" name="Text Box 6"/>
          <p:cNvSpPr txBox="1">
            <a:spLocks noChangeArrowheads="1"/>
          </p:cNvSpPr>
          <p:nvPr/>
        </p:nvSpPr>
        <p:spPr bwMode="auto">
          <a:xfrm>
            <a:off x="2362200" y="3975100"/>
            <a:ext cx="6781800" cy="2892425"/>
          </a:xfrm>
          <a:prstGeom prst="rect">
            <a:avLst/>
          </a:prstGeom>
          <a:solidFill>
            <a:schemeClr val="bg2"/>
          </a:solidFill>
          <a:ln w="9525">
            <a:noFill/>
            <a:miter lim="800000"/>
            <a:headEnd/>
            <a:tailEnd/>
          </a:ln>
          <a:effectLst/>
        </p:spPr>
        <p:txBody>
          <a:bodyPr>
            <a:spAutoFit/>
          </a:bodyPr>
          <a:lstStyle>
            <a:lvl1pPr marL="293688" indent="-293688"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l" eaLnBrk="1" hangingPunct="1">
              <a:buFontTx/>
              <a:buChar char="•"/>
            </a:pPr>
            <a:r>
              <a:rPr lang="ja-JP" altLang="en-US" sz="2600">
                <a:effectLst>
                  <a:outerShdw blurRad="38100" dist="38100" dir="2700000" algn="tl">
                    <a:srgbClr val="000000"/>
                  </a:outerShdw>
                </a:effectLst>
              </a:rPr>
              <a:t>“</a:t>
            </a:r>
            <a:r>
              <a:rPr lang="en-US" sz="2600">
                <a:effectLst>
                  <a:outerShdw blurRad="38100" dist="38100" dir="2700000" algn="tl">
                    <a:srgbClr val="000000"/>
                  </a:outerShdw>
                </a:effectLst>
              </a:rPr>
              <a:t>beberapa ajaran Taurat</a:t>
            </a:r>
            <a:r>
              <a:rPr lang="ja-JP" altLang="en-US" sz="2600">
                <a:effectLst>
                  <a:outerShdw blurRad="38100" dist="38100" dir="2700000" algn="tl">
                    <a:srgbClr val="000000"/>
                  </a:outerShdw>
                </a:effectLst>
              </a:rPr>
              <a:t>”</a:t>
            </a:r>
            <a:r>
              <a:rPr lang="en-US" sz="2600">
                <a:effectLst>
                  <a:outerShdw blurRad="38100" dist="38100" dir="2700000" algn="tl">
                    <a:srgbClr val="000000"/>
                  </a:outerShdw>
                </a:effectLst>
              </a:rPr>
              <a:t> (Qimron)?</a:t>
            </a:r>
          </a:p>
          <a:p>
            <a:pPr algn="l" eaLnBrk="1" hangingPunct="1">
              <a:buFontTx/>
              <a:buChar char="•"/>
            </a:pPr>
            <a:r>
              <a:rPr lang="ja-JP" altLang="en-US" sz="2600">
                <a:effectLst>
                  <a:outerShdw blurRad="38100" dist="38100" dir="2700000" algn="tl">
                    <a:srgbClr val="000000"/>
                  </a:outerShdw>
                </a:effectLst>
              </a:rPr>
              <a:t>“</a:t>
            </a:r>
            <a:r>
              <a:rPr lang="en-US" sz="2600">
                <a:effectLst>
                  <a:outerShdw blurRad="38100" dist="38100" dir="2700000" algn="tl">
                    <a:srgbClr val="000000"/>
                  </a:outerShdw>
                </a:effectLst>
              </a:rPr>
              <a:t>beberapa aturan hukum Taurat</a:t>
            </a:r>
            <a:r>
              <a:rPr lang="ja-JP" altLang="en-US" sz="2600">
                <a:effectLst>
                  <a:outerShdw blurRad="38100" dist="38100" dir="2700000" algn="tl">
                    <a:srgbClr val="000000"/>
                  </a:outerShdw>
                </a:effectLst>
              </a:rPr>
              <a:t>”</a:t>
            </a:r>
            <a:r>
              <a:rPr lang="en-US" sz="2600">
                <a:effectLst>
                  <a:outerShdw blurRad="38100" dist="38100" dir="2700000" algn="tl">
                    <a:srgbClr val="000000"/>
                  </a:outerShdw>
                </a:effectLst>
              </a:rPr>
              <a:t>?</a:t>
            </a:r>
          </a:p>
          <a:p>
            <a:pPr algn="l" eaLnBrk="1" hangingPunct="1">
              <a:buFontTx/>
              <a:buChar char="•"/>
            </a:pPr>
            <a:r>
              <a:rPr lang="ja-JP" altLang="en-US" sz="2600">
                <a:effectLst>
                  <a:outerShdw blurRad="38100" dist="38100" dir="2700000" algn="tl">
                    <a:srgbClr val="000000"/>
                  </a:outerShdw>
                </a:effectLst>
              </a:rPr>
              <a:t>“</a:t>
            </a:r>
            <a:r>
              <a:rPr lang="en-US" sz="2600">
                <a:effectLst>
                  <a:outerShdw blurRad="38100" dist="38100" dir="2700000" algn="tl">
                    <a:srgbClr val="000000"/>
                  </a:outerShdw>
                </a:effectLst>
              </a:rPr>
              <a:t>pekerjaan hukum</a:t>
            </a:r>
            <a:r>
              <a:rPr lang="ja-JP" altLang="en-US" sz="2600">
                <a:effectLst>
                  <a:outerShdw blurRad="38100" dist="38100" dir="2700000" algn="tl">
                    <a:srgbClr val="000000"/>
                  </a:outerShdw>
                </a:effectLst>
              </a:rPr>
              <a:t>”</a:t>
            </a:r>
            <a:r>
              <a:rPr lang="en-US" sz="2600">
                <a:effectLst>
                  <a:outerShdw blurRad="38100" dist="38100" dir="2700000" algn="tl">
                    <a:srgbClr val="000000"/>
                  </a:outerShdw>
                </a:effectLst>
              </a:rPr>
              <a:t> (terjemahan Abegg menunjukkan bahwa hal ini adalah bukti atas kepercayaan rabbi Yahudi atas keselamatan karena pekerjaan manusia, yang diargumentasikan Paulus di Galatia.)</a:t>
            </a:r>
          </a:p>
        </p:txBody>
      </p:sp>
      <p:sp>
        <p:nvSpPr>
          <p:cNvPr id="150535" name="Text Box 7"/>
          <p:cNvSpPr txBox="1">
            <a:spLocks noChangeArrowheads="1"/>
          </p:cNvSpPr>
          <p:nvPr/>
        </p:nvSpPr>
        <p:spPr bwMode="auto">
          <a:xfrm>
            <a:off x="1588" y="6400800"/>
            <a:ext cx="2417762" cy="519113"/>
          </a:xfrm>
          <a:prstGeom prst="rect">
            <a:avLst/>
          </a:prstGeom>
          <a:solidFill>
            <a:srgbClr val="008000"/>
          </a:solid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r>
              <a:rPr lang="en-US" sz="2800">
                <a:effectLst>
                  <a:outerShdw blurRad="38100" dist="38100" dir="2700000" algn="tl">
                    <a:srgbClr val="000000"/>
                  </a:outerShdw>
                </a:effectLst>
              </a:rPr>
              <a:t>Elisha Qimron</a:t>
            </a:r>
          </a:p>
        </p:txBody>
      </p:sp>
      <p:sp>
        <p:nvSpPr>
          <p:cNvPr id="150533" name="Text Box 5"/>
          <p:cNvSpPr txBox="1">
            <a:spLocks noChangeArrowheads="1"/>
          </p:cNvSpPr>
          <p:nvPr/>
        </p:nvSpPr>
        <p:spPr bwMode="auto">
          <a:xfrm>
            <a:off x="2362200" y="3333750"/>
            <a:ext cx="6604000" cy="641350"/>
          </a:xfrm>
          <a:prstGeom prst="rect">
            <a:avLst/>
          </a:prstGeom>
          <a:solidFill>
            <a:schemeClr val="bg2"/>
          </a:solidFill>
          <a:ln w="9525">
            <a:noFill/>
            <a:miter lim="800000"/>
            <a:headEnd/>
            <a:tailEnd/>
          </a:ln>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r>
              <a:rPr lang="en-US" sz="3600">
                <a:effectLst>
                  <a:outerShdw blurRad="38100" dist="38100" dir="2700000" algn="tl">
                    <a:srgbClr val="000000"/>
                  </a:outerShdw>
                </a:effectLst>
              </a:rPr>
              <a:t>MIQSAT MA</a:t>
            </a:r>
            <a:r>
              <a:rPr lang="ja-JP" altLang="en-US" sz="3600">
                <a:effectLst>
                  <a:outerShdw blurRad="38100" dist="38100" dir="2700000" algn="tl">
                    <a:srgbClr val="000000"/>
                  </a:outerShdw>
                </a:effectLst>
              </a:rPr>
              <a:t>’</a:t>
            </a:r>
            <a:r>
              <a:rPr lang="en-US" sz="3600">
                <a:effectLst>
                  <a:outerShdw blurRad="38100" dist="38100" dir="2700000" algn="tl">
                    <a:srgbClr val="000000"/>
                  </a:outerShdw>
                </a:effectLst>
              </a:rPr>
              <a:t>ASE HA-TORAH</a:t>
            </a:r>
          </a:p>
        </p:txBody>
      </p:sp>
      <p:sp>
        <p:nvSpPr>
          <p:cNvPr id="150537" name="Text Box 9"/>
          <p:cNvSpPr txBox="1">
            <a:spLocks noChangeArrowheads="1"/>
          </p:cNvSpPr>
          <p:nvPr/>
        </p:nvSpPr>
        <p:spPr bwMode="auto">
          <a:xfrm>
            <a:off x="8621713" y="0"/>
            <a:ext cx="522287" cy="396875"/>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r>
              <a:rPr lang="en-US" sz="2000">
                <a:effectLst>
                  <a:outerShdw blurRad="38100" dist="38100" dir="2700000" algn="tl">
                    <a:srgbClr val="000000"/>
                  </a:outerShdw>
                </a:effectLst>
              </a:rPr>
              <a:t>175</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0533"/>
                                        </p:tgtEl>
                                        <p:attrNameLst>
                                          <p:attrName>style.visibility</p:attrName>
                                        </p:attrNameLst>
                                      </p:cBhvr>
                                      <p:to>
                                        <p:strVal val="visible"/>
                                      </p:to>
                                    </p:set>
                                    <p:animEffect transition="in" filter="checkerboard(across)">
                                      <p:cBhvr>
                                        <p:cTn id="7" dur="500"/>
                                        <p:tgtEl>
                                          <p:spTgt spid="1505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50534">
                                            <p:txEl>
                                              <p:pRg st="0" end="0"/>
                                            </p:txEl>
                                          </p:spTgt>
                                        </p:tgtEl>
                                        <p:attrNameLst>
                                          <p:attrName>style.visibility</p:attrName>
                                        </p:attrNameLst>
                                      </p:cBhvr>
                                      <p:to>
                                        <p:strVal val="visible"/>
                                      </p:to>
                                    </p:set>
                                    <p:animEffect transition="in" filter="box(in)">
                                      <p:cBhvr>
                                        <p:cTn id="12" dur="500"/>
                                        <p:tgtEl>
                                          <p:spTgt spid="15053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50534">
                                            <p:txEl>
                                              <p:pRg st="1" end="1"/>
                                            </p:txEl>
                                          </p:spTgt>
                                        </p:tgtEl>
                                        <p:attrNameLst>
                                          <p:attrName>style.visibility</p:attrName>
                                        </p:attrNameLst>
                                      </p:cBhvr>
                                      <p:to>
                                        <p:strVal val="visible"/>
                                      </p:to>
                                    </p:set>
                                    <p:animEffect transition="in" filter="box(in)">
                                      <p:cBhvr>
                                        <p:cTn id="17" dur="500"/>
                                        <p:tgtEl>
                                          <p:spTgt spid="150534">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150534">
                                            <p:txEl>
                                              <p:pRg st="2" end="2"/>
                                            </p:txEl>
                                          </p:spTgt>
                                        </p:tgtEl>
                                        <p:attrNameLst>
                                          <p:attrName>style.visibility</p:attrName>
                                        </p:attrNameLst>
                                      </p:cBhvr>
                                      <p:to>
                                        <p:strVal val="visible"/>
                                      </p:to>
                                    </p:set>
                                    <p:animEffect transition="in" filter="box(in)">
                                      <p:cBhvr>
                                        <p:cTn id="22" dur="500"/>
                                        <p:tgtEl>
                                          <p:spTgt spid="15053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Rot="1" noChangeArrowheads="1"/>
          </p:cNvSpPr>
          <p:nvPr>
            <p:ph type="title"/>
          </p:nvPr>
        </p:nvSpPr>
        <p:spPr>
          <a:xfrm>
            <a:off x="0" y="-76200"/>
            <a:ext cx="9144000" cy="792163"/>
          </a:xfrm>
        </p:spPr>
        <p:txBody>
          <a:bodyPr/>
          <a:lstStyle/>
          <a:p>
            <a:pPr eaLnBrk="1" hangingPunct="1"/>
            <a:r>
              <a:rPr lang="en-US" sz="4000">
                <a:latin typeface="Garamond" charset="0"/>
                <a:ea typeface="ＭＳ Ｐゴシック" charset="0"/>
                <a:cs typeface="ＭＳ Ｐゴシック" charset="0"/>
              </a:rPr>
              <a:t>Cetakan Ulang Kontroversial oleh Shank</a:t>
            </a:r>
          </a:p>
        </p:txBody>
      </p:sp>
      <p:pic>
        <p:nvPicPr>
          <p:cNvPr id="96259" name="Picture 4" descr="MM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3" y="685800"/>
            <a:ext cx="4600575"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0" name="Picture 5" descr="MMT2"/>
          <p:cNvPicPr>
            <a:picLocks noChangeAspect="1" noChangeArrowheads="1"/>
          </p:cNvPicPr>
          <p:nvPr/>
        </p:nvPicPr>
        <p:blipFill>
          <a:blip r:embed="rId4">
            <a:extLst>
              <a:ext uri="{28A0092B-C50C-407E-A947-70E740481C1C}">
                <a14:useLocalDpi xmlns:a14="http://schemas.microsoft.com/office/drawing/2010/main" val="0"/>
              </a:ext>
            </a:extLst>
          </a:blip>
          <a:srcRect t="1219"/>
          <a:stretch>
            <a:fillRect/>
          </a:stretch>
        </p:blipFill>
        <p:spPr bwMode="auto">
          <a:xfrm>
            <a:off x="4665663" y="685800"/>
            <a:ext cx="4402137"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9" descr="scrol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8050" y="1571625"/>
            <a:ext cx="4791075" cy="371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7" name="Picture 10" descr="Qumr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811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9" name="Rectangle 5" descr="Green marble"/>
          <p:cNvSpPr>
            <a:spLocks noGrp="1" noRot="1" noChangeArrowheads="1"/>
          </p:cNvSpPr>
          <p:nvPr>
            <p:ph type="title"/>
          </p:nvPr>
        </p:nvSpPr>
        <p:spPr>
          <a:xfrm>
            <a:off x="3657600" y="274638"/>
            <a:ext cx="5029200" cy="715962"/>
          </a:xfrm>
          <a:blipFill dpi="0" rotWithShape="1">
            <a:blip r:embed="rId5"/>
            <a:srcRect/>
            <a:tile tx="0" ty="0" sx="100000" sy="100000" flip="none" algn="tl"/>
          </a:blipFill>
        </p:spPr>
        <p:txBody>
          <a:bodyPr/>
          <a:lstStyle/>
          <a:p>
            <a:pPr eaLnBrk="1" hangingPunct="1"/>
            <a:r>
              <a:rPr lang="en-US" sz="4000">
                <a:effectLst>
                  <a:outerShdw blurRad="38100" dist="38100" dir="2700000" algn="tl">
                    <a:srgbClr val="DDDDDD"/>
                  </a:outerShdw>
                </a:effectLst>
                <a:latin typeface="Garamond" charset="0"/>
                <a:ea typeface="ＭＳ Ｐゴシック" charset="0"/>
                <a:cs typeface="ＭＳ Ｐゴシック" charset="0"/>
              </a:rPr>
              <a:t>Reruntuhan Qumran</a:t>
            </a:r>
          </a:p>
        </p:txBody>
      </p:sp>
      <p:grpSp>
        <p:nvGrpSpPr>
          <p:cNvPr id="2" name="Group 14"/>
          <p:cNvGrpSpPr>
            <a:grpSpLocks/>
          </p:cNvGrpSpPr>
          <p:nvPr/>
        </p:nvGrpSpPr>
        <p:grpSpPr bwMode="auto">
          <a:xfrm>
            <a:off x="0" y="2667000"/>
            <a:ext cx="2286000" cy="4191000"/>
            <a:chOff x="0" y="1680"/>
            <a:chExt cx="1440" cy="2640"/>
          </a:xfrm>
        </p:grpSpPr>
        <p:pic>
          <p:nvPicPr>
            <p:cNvPr id="98310" name="Picture 12" descr="de Vaux"/>
            <p:cNvPicPr>
              <a:picLocks noChangeAspect="1" noChangeArrowheads="1"/>
            </p:cNvPicPr>
            <p:nvPr/>
          </p:nvPicPr>
          <p:blipFill>
            <a:blip r:embed="rId6">
              <a:extLst>
                <a:ext uri="{28A0092B-C50C-407E-A947-70E740481C1C}">
                  <a14:useLocalDpi xmlns:a14="http://schemas.microsoft.com/office/drawing/2010/main" val="0"/>
                </a:ext>
              </a:extLst>
            </a:blip>
            <a:srcRect l="2925" t="8780" r="52271" b="37561"/>
            <a:stretch>
              <a:fillRect/>
            </a:stretch>
          </p:blipFill>
          <p:spPr bwMode="auto">
            <a:xfrm>
              <a:off x="0" y="1680"/>
              <a:ext cx="1440" cy="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7" name="Text Box 13"/>
            <p:cNvSpPr txBox="1">
              <a:spLocks noChangeArrowheads="1"/>
            </p:cNvSpPr>
            <p:nvPr/>
          </p:nvSpPr>
          <p:spPr bwMode="auto">
            <a:xfrm>
              <a:off x="263" y="4052"/>
              <a:ext cx="708" cy="250"/>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r>
                <a:rPr lang="en-US" sz="2000">
                  <a:effectLst>
                    <a:outerShdw blurRad="38100" dist="38100" dir="2700000" algn="tl">
                      <a:srgbClr val="000000"/>
                    </a:outerShdw>
                  </a:effectLst>
                </a:rPr>
                <a:t>De Vaux</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ph idx="1"/>
          </p:nvPr>
        </p:nvPicPr>
        <p:blipFill>
          <a:blip r:embed="rId3">
            <a:extLst>
              <a:ext uri="{28A0092B-C50C-407E-A947-70E740481C1C}">
                <a14:useLocalDpi xmlns:a14="http://schemas.microsoft.com/office/drawing/2010/main" val="0"/>
              </a:ext>
            </a:extLst>
          </a:blip>
          <a:srcRect l="25394" t="3577" r="2937" b="55299"/>
          <a:stretch>
            <a:fillRect/>
          </a:stretch>
        </p:blipFill>
        <p:spPr>
          <a:xfrm>
            <a:off x="0" y="0"/>
            <a:ext cx="9296400" cy="7010400"/>
          </a:xfrm>
          <a:noFill/>
          <a:extLst>
            <a:ext uri="{909E8E84-426E-40dd-AFC4-6F175D3DCCD1}">
              <a14:hiddenFill xmlns:a14="http://schemas.microsoft.com/office/drawing/2010/main">
                <a:solidFill>
                  <a:srgbClr val="FFFFFF"/>
                </a:solidFill>
              </a14:hiddenFill>
            </a:ext>
          </a:extLst>
        </p:spPr>
      </p:pic>
      <p:sp>
        <p:nvSpPr>
          <p:cNvPr id="51203" name="Rectangle 3"/>
          <p:cNvSpPr>
            <a:spLocks noGrp="1" noChangeArrowheads="1"/>
          </p:cNvSpPr>
          <p:nvPr>
            <p:ph type="title"/>
          </p:nvPr>
        </p:nvSpPr>
        <p:spPr>
          <a:xfrm>
            <a:off x="152400" y="0"/>
            <a:ext cx="3200400" cy="2590800"/>
          </a:xfrm>
          <a:solidFill>
            <a:srgbClr val="FF0000"/>
          </a:solidFill>
          <a:ln>
            <a:solidFill>
              <a:schemeClr val="bg2"/>
            </a:solidFill>
          </a:ln>
        </p:spPr>
        <p:txBody>
          <a:bodyPr/>
          <a:lstStyle/>
          <a:p>
            <a:pPr eaLnBrk="1" hangingPunct="1"/>
            <a:r>
              <a:rPr lang="en-US" sz="3600" b="0">
                <a:latin typeface="Garamond" charset="0"/>
                <a:ea typeface="ＭＳ Ｐゴシック" charset="0"/>
                <a:cs typeface="ＭＳ Ｐゴシック" charset="0"/>
              </a:rPr>
              <a:t>Perbedaan ketinggian yang membagi daerah utara-selatan</a:t>
            </a:r>
          </a:p>
        </p:txBody>
      </p:sp>
      <p:sp>
        <p:nvSpPr>
          <p:cNvPr id="51207" name="Oval 7"/>
          <p:cNvSpPr>
            <a:spLocks noChangeArrowheads="1"/>
          </p:cNvSpPr>
          <p:nvPr/>
        </p:nvSpPr>
        <p:spPr bwMode="auto">
          <a:xfrm rot="368868">
            <a:off x="5332413" y="1527175"/>
            <a:ext cx="685800" cy="5867400"/>
          </a:xfrm>
          <a:prstGeom prst="ellipse">
            <a:avLst/>
          </a:prstGeom>
          <a:noFill/>
          <a:ln w="28575">
            <a:solidFill>
              <a:srgbClr val="FF0000"/>
            </a:solidFill>
            <a:round/>
            <a:headEnd/>
            <a:tailEnd/>
          </a:ln>
          <a:effectLst/>
        </p:spPr>
        <p:txBody>
          <a:bodyPr wrap="none" anchor="ctr"/>
          <a:lstStyle/>
          <a:p>
            <a:endParaRPr lang="en-US">
              <a:effectLst>
                <a:outerShdw blurRad="38100" dist="38100" dir="2700000" algn="tl">
                  <a:srgbClr val="000000"/>
                </a:outerShdw>
              </a:effectLst>
            </a:endParaRPr>
          </a:p>
        </p:txBody>
      </p:sp>
      <p:sp>
        <p:nvSpPr>
          <p:cNvPr id="51210" name="Text Box 10"/>
          <p:cNvSpPr txBox="1">
            <a:spLocks noChangeArrowheads="1"/>
          </p:cNvSpPr>
          <p:nvPr/>
        </p:nvSpPr>
        <p:spPr bwMode="auto">
          <a:xfrm>
            <a:off x="3200400" y="3657600"/>
            <a:ext cx="2209800" cy="1077913"/>
          </a:xfrm>
          <a:prstGeom prst="rect">
            <a:avLst/>
          </a:prstGeom>
          <a:solidFill>
            <a:srgbClr val="0033CC"/>
          </a:solid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l" fontAlgn="t">
              <a:spcBef>
                <a:spcPct val="50000"/>
              </a:spcBef>
            </a:pPr>
            <a:r>
              <a:rPr lang="en-US" sz="3200" b="0">
                <a:solidFill>
                  <a:schemeClr val="tx1"/>
                </a:solidFill>
                <a:effectLst>
                  <a:outerShdw blurRad="38100" dist="38100" dir="2700000" algn="tl">
                    <a:srgbClr val="000000"/>
                  </a:outerShdw>
                </a:effectLst>
              </a:rPr>
              <a:t>Celah Yordan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203"/>
                                        </p:tgtEl>
                                        <p:attrNameLst>
                                          <p:attrName>style.visibility</p:attrName>
                                        </p:attrNameLst>
                                      </p:cBhvr>
                                      <p:to>
                                        <p:strVal val="visible"/>
                                      </p:to>
                                    </p:set>
                                    <p:animEffect transition="in" filter="fade">
                                      <p:cBhvr>
                                        <p:cTn id="7" dur="2000"/>
                                        <p:tgtEl>
                                          <p:spTgt spid="512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51207"/>
                                        </p:tgtEl>
                                        <p:attrNameLst>
                                          <p:attrName>style.visibility</p:attrName>
                                        </p:attrNameLst>
                                      </p:cBhvr>
                                      <p:to>
                                        <p:strVal val="visible"/>
                                      </p:to>
                                    </p:set>
                                    <p:anim calcmode="lin" valueType="num">
                                      <p:cBhvr>
                                        <p:cTn id="12" dur="500" fill="hold"/>
                                        <p:tgtEl>
                                          <p:spTgt spid="51207"/>
                                        </p:tgtEl>
                                        <p:attrNameLst>
                                          <p:attrName>ppt_w</p:attrName>
                                        </p:attrNameLst>
                                      </p:cBhvr>
                                      <p:tavLst>
                                        <p:tav tm="0">
                                          <p:val>
                                            <p:fltVal val="0"/>
                                          </p:val>
                                        </p:tav>
                                        <p:tav tm="100000">
                                          <p:val>
                                            <p:strVal val="#ppt_w"/>
                                          </p:val>
                                        </p:tav>
                                      </p:tavLst>
                                    </p:anim>
                                    <p:anim calcmode="lin" valueType="num">
                                      <p:cBhvr>
                                        <p:cTn id="13" dur="500" fill="hold"/>
                                        <p:tgtEl>
                                          <p:spTgt spid="51207"/>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1210"/>
                                        </p:tgtEl>
                                        <p:attrNameLst>
                                          <p:attrName>style.visibility</p:attrName>
                                        </p:attrNameLst>
                                      </p:cBhvr>
                                      <p:to>
                                        <p:strVal val="visible"/>
                                      </p:to>
                                    </p:set>
                                    <p:anim calcmode="lin" valueType="num">
                                      <p:cBhvr additive="base">
                                        <p:cTn id="18" dur="500" fill="hold"/>
                                        <p:tgtEl>
                                          <p:spTgt spid="51210"/>
                                        </p:tgtEl>
                                        <p:attrNameLst>
                                          <p:attrName>ppt_x</p:attrName>
                                        </p:attrNameLst>
                                      </p:cBhvr>
                                      <p:tavLst>
                                        <p:tav tm="0">
                                          <p:val>
                                            <p:strVal val="#ppt_x"/>
                                          </p:val>
                                        </p:tav>
                                        <p:tav tm="100000">
                                          <p:val>
                                            <p:strVal val="#ppt_x"/>
                                          </p:val>
                                        </p:tav>
                                      </p:tavLst>
                                    </p:anim>
                                    <p:anim calcmode="lin" valueType="num">
                                      <p:cBhvr additive="base">
                                        <p:cTn id="19" dur="500" fill="hold"/>
                                        <p:tgtEl>
                                          <p:spTgt spid="512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animBg="1"/>
      <p:bldP spid="51207" grpId="0" animBg="1"/>
      <p:bldP spid="512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rrowheads="1"/>
          </p:cNvSpPr>
          <p:nvPr>
            <p:ph type="title"/>
          </p:nvPr>
        </p:nvSpPr>
        <p:spPr>
          <a:xfrm>
            <a:off x="5181600" y="274638"/>
            <a:ext cx="3581400" cy="3001962"/>
          </a:xfrm>
        </p:spPr>
        <p:txBody>
          <a:bodyPr/>
          <a:lstStyle/>
          <a:p>
            <a:pPr eaLnBrk="1" hangingPunct="1"/>
            <a:r>
              <a:rPr lang="en-US">
                <a:latin typeface="Garamond" charset="0"/>
                <a:ea typeface="ＭＳ Ｐゴシック" charset="0"/>
                <a:cs typeface="ＭＳ Ｐゴシック" charset="0"/>
              </a:rPr>
              <a:t>Peta Komunitas Qumran</a:t>
            </a:r>
          </a:p>
        </p:txBody>
      </p:sp>
      <p:pic>
        <p:nvPicPr>
          <p:cNvPr id="100355" name="Picture 4" descr="Qumran BAR (Sep94), 30"/>
          <p:cNvPicPr>
            <a:picLocks noChangeAspect="1" noChangeArrowheads="1"/>
          </p:cNvPicPr>
          <p:nvPr/>
        </p:nvPicPr>
        <p:blipFill>
          <a:blip r:embed="rId3">
            <a:extLst>
              <a:ext uri="{28A0092B-C50C-407E-A947-70E740481C1C}">
                <a14:useLocalDpi xmlns:a14="http://schemas.microsoft.com/office/drawing/2010/main" val="0"/>
              </a:ext>
            </a:extLst>
          </a:blip>
          <a:srcRect l="28648" t="41441"/>
          <a:stretch>
            <a:fillRect/>
          </a:stretch>
        </p:blipFill>
        <p:spPr bwMode="auto">
          <a:xfrm>
            <a:off x="0" y="0"/>
            <a:ext cx="4997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6" name="Picture 5" descr="Qumran BAR (Sep94), 30"/>
          <p:cNvPicPr>
            <a:picLocks noChangeAspect="1" noChangeArrowheads="1"/>
          </p:cNvPicPr>
          <p:nvPr/>
        </p:nvPicPr>
        <p:blipFill>
          <a:blip r:embed="rId4">
            <a:extLst>
              <a:ext uri="{28A0092B-C50C-407E-A947-70E740481C1C}">
                <a14:useLocalDpi xmlns:a14="http://schemas.microsoft.com/office/drawing/2010/main" val="0"/>
              </a:ext>
            </a:extLst>
          </a:blip>
          <a:srcRect l="69019" b="78972"/>
          <a:stretch>
            <a:fillRect/>
          </a:stretch>
        </p:blipFill>
        <p:spPr bwMode="auto">
          <a:xfrm>
            <a:off x="4876800" y="3581400"/>
            <a:ext cx="288766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7" name="Picture 6" descr="Qumran BAR (Sep94), 30"/>
          <p:cNvPicPr>
            <a:picLocks noChangeAspect="1" noChangeArrowheads="1"/>
          </p:cNvPicPr>
          <p:nvPr/>
        </p:nvPicPr>
        <p:blipFill>
          <a:blip r:embed="rId4">
            <a:extLst>
              <a:ext uri="{28A0092B-C50C-407E-A947-70E740481C1C}">
                <a14:useLocalDpi xmlns:a14="http://schemas.microsoft.com/office/drawing/2010/main" val="0"/>
              </a:ext>
            </a:extLst>
          </a:blip>
          <a:srcRect t="42836" r="67444" b="41441"/>
          <a:stretch>
            <a:fillRect/>
          </a:stretch>
        </p:blipFill>
        <p:spPr bwMode="auto">
          <a:xfrm>
            <a:off x="2667000" y="228600"/>
            <a:ext cx="1905000"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8" name="Picture 7" descr="Qumran BAR (Sep94), 30"/>
          <p:cNvPicPr>
            <a:picLocks noChangeAspect="1" noChangeArrowheads="1"/>
          </p:cNvPicPr>
          <p:nvPr/>
        </p:nvPicPr>
        <p:blipFill>
          <a:blip r:embed="rId4">
            <a:extLst>
              <a:ext uri="{28A0092B-C50C-407E-A947-70E740481C1C}">
                <a14:useLocalDpi xmlns:a14="http://schemas.microsoft.com/office/drawing/2010/main" val="0"/>
              </a:ext>
            </a:extLst>
          </a:blip>
          <a:srcRect l="37766" t="3116" r="33586" b="89876"/>
          <a:stretch>
            <a:fillRect/>
          </a:stretch>
        </p:blipFill>
        <p:spPr bwMode="auto">
          <a:xfrm>
            <a:off x="457200" y="5638800"/>
            <a:ext cx="1676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8" name="Text Box 8"/>
          <p:cNvSpPr txBox="1">
            <a:spLocks noChangeArrowheads="1"/>
          </p:cNvSpPr>
          <p:nvPr/>
        </p:nvSpPr>
        <p:spPr bwMode="auto">
          <a:xfrm>
            <a:off x="8621713" y="0"/>
            <a:ext cx="522287" cy="396875"/>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r>
              <a:rPr lang="en-US" sz="2000">
                <a:effectLst>
                  <a:outerShdw blurRad="38100" dist="38100" dir="2700000" algn="tl">
                    <a:srgbClr val="000000"/>
                  </a:outerShdw>
                </a:effectLst>
              </a:rPr>
              <a:t>179</a:t>
            </a:r>
          </a:p>
        </p:txBody>
      </p:sp>
      <p:pic>
        <p:nvPicPr>
          <p:cNvPr id="100360" name="Picture 10" descr="Qumran BAR (Sep94), 30"/>
          <p:cNvPicPr>
            <a:picLocks noChangeAspect="1" noChangeArrowheads="1"/>
          </p:cNvPicPr>
          <p:nvPr/>
        </p:nvPicPr>
        <p:blipFill>
          <a:blip r:embed="rId5">
            <a:extLst>
              <a:ext uri="{28A0092B-C50C-407E-A947-70E740481C1C}">
                <a14:useLocalDpi xmlns:a14="http://schemas.microsoft.com/office/drawing/2010/main" val="0"/>
              </a:ext>
            </a:extLst>
          </a:blip>
          <a:srcRect l="55032" t="48148" r="41704" b="49249"/>
          <a:stretch>
            <a:fillRect/>
          </a:stretch>
        </p:blipFill>
        <p:spPr bwMode="auto">
          <a:xfrm>
            <a:off x="914400" y="914400"/>
            <a:ext cx="228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1" name="Picture 12" descr="Qumran BAR (Sep94), 30"/>
          <p:cNvPicPr>
            <a:picLocks noChangeAspect="1" noChangeArrowheads="1"/>
          </p:cNvPicPr>
          <p:nvPr/>
        </p:nvPicPr>
        <p:blipFill>
          <a:blip r:embed="rId5">
            <a:extLst>
              <a:ext uri="{28A0092B-C50C-407E-A947-70E740481C1C}">
                <a14:useLocalDpi xmlns:a14="http://schemas.microsoft.com/office/drawing/2010/main" val="0"/>
              </a:ext>
            </a:extLst>
          </a:blip>
          <a:srcRect l="12602" t="10411" r="85222" b="86987"/>
          <a:stretch>
            <a:fillRect/>
          </a:stretch>
        </p:blipFill>
        <p:spPr bwMode="auto">
          <a:xfrm>
            <a:off x="3962400" y="5334000"/>
            <a:ext cx="152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2" name="Picture 13" descr="Qumran BAR (Sep94), 30"/>
          <p:cNvPicPr>
            <a:picLocks noChangeAspect="1" noChangeArrowheads="1"/>
          </p:cNvPicPr>
          <p:nvPr/>
        </p:nvPicPr>
        <p:blipFill>
          <a:blip r:embed="rId5">
            <a:extLst>
              <a:ext uri="{28A0092B-C50C-407E-A947-70E740481C1C}">
                <a14:useLocalDpi xmlns:a14="http://schemas.microsoft.com/office/drawing/2010/main" val="0"/>
              </a:ext>
            </a:extLst>
          </a:blip>
          <a:srcRect l="12602" t="10411" r="85222" b="87637"/>
          <a:stretch>
            <a:fillRect/>
          </a:stretch>
        </p:blipFill>
        <p:spPr bwMode="auto">
          <a:xfrm>
            <a:off x="1676400" y="4267200"/>
            <a:ext cx="152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3" name="Picture 14" descr="Qumran BAR (Sep94), 30"/>
          <p:cNvPicPr>
            <a:picLocks noChangeAspect="1" noChangeArrowheads="1"/>
          </p:cNvPicPr>
          <p:nvPr/>
        </p:nvPicPr>
        <p:blipFill>
          <a:blip r:embed="rId5">
            <a:extLst>
              <a:ext uri="{28A0092B-C50C-407E-A947-70E740481C1C}">
                <a14:useLocalDpi xmlns:a14="http://schemas.microsoft.com/office/drawing/2010/main" val="0"/>
              </a:ext>
            </a:extLst>
          </a:blip>
          <a:srcRect l="12602" t="11061" r="85222" b="87637"/>
          <a:stretch>
            <a:fillRect/>
          </a:stretch>
        </p:blipFill>
        <p:spPr bwMode="auto">
          <a:xfrm>
            <a:off x="1295400" y="2667000"/>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4" name="Picture 17" descr="Qumran BAR (Sep94), 30"/>
          <p:cNvPicPr>
            <a:picLocks noChangeAspect="1" noChangeArrowheads="1"/>
          </p:cNvPicPr>
          <p:nvPr/>
        </p:nvPicPr>
        <p:blipFill>
          <a:blip r:embed="rId5">
            <a:extLst>
              <a:ext uri="{28A0092B-C50C-407E-A947-70E740481C1C}">
                <a14:useLocalDpi xmlns:a14="http://schemas.microsoft.com/office/drawing/2010/main" val="0"/>
              </a:ext>
            </a:extLst>
          </a:blip>
          <a:srcRect l="12602" t="11061" r="85222" b="87637"/>
          <a:stretch>
            <a:fillRect/>
          </a:stretch>
        </p:blipFill>
        <p:spPr bwMode="auto">
          <a:xfrm>
            <a:off x="3124200" y="4038600"/>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5" name="Picture 18" descr="Qumran BAR (Sep94), 30"/>
          <p:cNvPicPr>
            <a:picLocks noChangeAspect="1" noChangeArrowheads="1"/>
          </p:cNvPicPr>
          <p:nvPr/>
        </p:nvPicPr>
        <p:blipFill>
          <a:blip r:embed="rId5">
            <a:extLst>
              <a:ext uri="{28A0092B-C50C-407E-A947-70E740481C1C}">
                <a14:useLocalDpi xmlns:a14="http://schemas.microsoft.com/office/drawing/2010/main" val="0"/>
              </a:ext>
            </a:extLst>
          </a:blip>
          <a:srcRect l="12602" t="11061" r="85222" b="87637"/>
          <a:stretch>
            <a:fillRect/>
          </a:stretch>
        </p:blipFill>
        <p:spPr bwMode="auto">
          <a:xfrm>
            <a:off x="3276600" y="4191000"/>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6" name="Picture 19" descr="Qumran BAR (Sep94), 30"/>
          <p:cNvPicPr>
            <a:picLocks noChangeAspect="1" noChangeArrowheads="1"/>
          </p:cNvPicPr>
          <p:nvPr/>
        </p:nvPicPr>
        <p:blipFill>
          <a:blip r:embed="rId5">
            <a:extLst>
              <a:ext uri="{28A0092B-C50C-407E-A947-70E740481C1C}">
                <a14:useLocalDpi xmlns:a14="http://schemas.microsoft.com/office/drawing/2010/main" val="0"/>
              </a:ext>
            </a:extLst>
          </a:blip>
          <a:srcRect l="12602" t="11061" r="85222" b="87637"/>
          <a:stretch>
            <a:fillRect/>
          </a:stretch>
        </p:blipFill>
        <p:spPr bwMode="auto">
          <a:xfrm>
            <a:off x="3429000" y="4343400"/>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7" name="Picture 20" descr="Qumran BAR (Sep94), 30"/>
          <p:cNvPicPr>
            <a:picLocks noChangeAspect="1" noChangeArrowheads="1"/>
          </p:cNvPicPr>
          <p:nvPr/>
        </p:nvPicPr>
        <p:blipFill>
          <a:blip r:embed="rId5">
            <a:extLst>
              <a:ext uri="{28A0092B-C50C-407E-A947-70E740481C1C}">
                <a14:useLocalDpi xmlns:a14="http://schemas.microsoft.com/office/drawing/2010/main" val="0"/>
              </a:ext>
            </a:extLst>
          </a:blip>
          <a:srcRect l="12602" t="11061" r="85222" b="87637"/>
          <a:stretch>
            <a:fillRect/>
          </a:stretch>
        </p:blipFill>
        <p:spPr bwMode="auto">
          <a:xfrm>
            <a:off x="1371600" y="2286000"/>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8" name="Picture 21" descr="Qumran BAR (Sep94), 30"/>
          <p:cNvPicPr>
            <a:picLocks noChangeAspect="1" noChangeArrowheads="1"/>
          </p:cNvPicPr>
          <p:nvPr/>
        </p:nvPicPr>
        <p:blipFill>
          <a:blip r:embed="rId5">
            <a:extLst>
              <a:ext uri="{28A0092B-C50C-407E-A947-70E740481C1C}">
                <a14:useLocalDpi xmlns:a14="http://schemas.microsoft.com/office/drawing/2010/main" val="0"/>
              </a:ext>
            </a:extLst>
          </a:blip>
          <a:srcRect l="12602" t="11061" r="85222" b="87637"/>
          <a:stretch>
            <a:fillRect/>
          </a:stretch>
        </p:blipFill>
        <p:spPr bwMode="auto">
          <a:xfrm>
            <a:off x="1524000" y="2895600"/>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4" descr="Qumran"/>
          <p:cNvPicPr>
            <a:picLocks noChangeAspect="1" noChangeArrowheads="1"/>
          </p:cNvPicPr>
          <p:nvPr>
            <p:ph idx="1"/>
          </p:nvPr>
        </p:nvPicPr>
        <p:blipFill>
          <a:blip r:embed="rId3">
            <a:extLst>
              <a:ext uri="{28A0092B-C50C-407E-A947-70E740481C1C}">
                <a14:useLocalDpi xmlns:a14="http://schemas.microsoft.com/office/drawing/2010/main" val="0"/>
              </a:ext>
            </a:extLst>
          </a:blip>
          <a:srcRect l="45566" r="586" b="37706"/>
          <a:stretch>
            <a:fillRect/>
          </a:stretch>
        </p:blipFill>
        <p:spPr>
          <a:xfrm>
            <a:off x="0" y="0"/>
            <a:ext cx="7010400" cy="6858000"/>
          </a:xfrm>
          <a:noFill/>
          <a:extLst>
            <a:ext uri="{909E8E84-426E-40dd-AFC4-6F175D3DCCD1}">
              <a14:hiddenFill xmlns:a14="http://schemas.microsoft.com/office/drawing/2010/main">
                <a:solidFill>
                  <a:srgbClr val="FFFFFF"/>
                </a:solidFill>
              </a14:hiddenFill>
            </a:ext>
          </a:extLst>
        </p:spPr>
      </p:pic>
      <p:sp>
        <p:nvSpPr>
          <p:cNvPr id="166914" name="Rectangle 2"/>
          <p:cNvSpPr>
            <a:spLocks noGrp="1" noRot="1" noChangeArrowheads="1"/>
          </p:cNvSpPr>
          <p:nvPr>
            <p:ph type="title"/>
          </p:nvPr>
        </p:nvSpPr>
        <p:spPr>
          <a:xfrm>
            <a:off x="0" y="0"/>
            <a:ext cx="4648200" cy="1524000"/>
          </a:xfrm>
          <a:effectLst>
            <a:outerShdw blurRad="63500" dist="107763" dir="8100000" algn="ctr" rotWithShape="0">
              <a:schemeClr val="bg2">
                <a:alpha val="74998"/>
              </a:schemeClr>
            </a:outerShdw>
          </a:effectLst>
        </p:spPr>
        <p:txBody>
          <a:bodyPr/>
          <a:lstStyle/>
          <a:p>
            <a:pPr eaLnBrk="1" hangingPunct="1"/>
            <a:r>
              <a:rPr lang="en-US">
                <a:latin typeface="Garamond" charset="0"/>
                <a:ea typeface="ＭＳ Ｐゴシック" charset="0"/>
                <a:cs typeface="ＭＳ Ｐゴシック" charset="0"/>
              </a:rPr>
              <a:t>Penemuan di Qumran</a:t>
            </a:r>
          </a:p>
        </p:txBody>
      </p:sp>
      <p:pic>
        <p:nvPicPr>
          <p:cNvPr id="166924" name="Picture 12" descr="Inkwell0001"/>
          <p:cNvPicPr>
            <a:picLocks noChangeAspect="1" noChangeArrowheads="1"/>
          </p:cNvPicPr>
          <p:nvPr/>
        </p:nvPicPr>
        <p:blipFill>
          <a:blip r:embed="rId4">
            <a:extLst>
              <a:ext uri="{28A0092B-C50C-407E-A947-70E740481C1C}">
                <a14:useLocalDpi xmlns:a14="http://schemas.microsoft.com/office/drawing/2010/main" val="0"/>
              </a:ext>
            </a:extLst>
          </a:blip>
          <a:srcRect l="1294"/>
          <a:stretch>
            <a:fillRect/>
          </a:stretch>
        </p:blipFill>
        <p:spPr bwMode="auto">
          <a:xfrm>
            <a:off x="3429000" y="3657600"/>
            <a:ext cx="5811838" cy="583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5" name="Picture 13" descr="Tab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5238" y="0"/>
            <a:ext cx="279876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0" name="Picture 8" descr="Qumran"/>
          <p:cNvPicPr>
            <a:picLocks noChangeAspect="1" noChangeArrowheads="1"/>
          </p:cNvPicPr>
          <p:nvPr/>
        </p:nvPicPr>
        <p:blipFill>
          <a:blip r:embed="rId3">
            <a:extLst>
              <a:ext uri="{28A0092B-C50C-407E-A947-70E740481C1C}">
                <a14:useLocalDpi xmlns:a14="http://schemas.microsoft.com/office/drawing/2010/main" val="0"/>
              </a:ext>
            </a:extLst>
          </a:blip>
          <a:srcRect t="6735" r="60130" b="47807"/>
          <a:stretch>
            <a:fillRect/>
          </a:stretch>
        </p:blipFill>
        <p:spPr bwMode="auto">
          <a:xfrm>
            <a:off x="4572000" y="0"/>
            <a:ext cx="2133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3" name="Picture 11" descr="Qumran"/>
          <p:cNvPicPr>
            <a:picLocks noChangeAspect="1" noChangeArrowheads="1"/>
          </p:cNvPicPr>
          <p:nvPr/>
        </p:nvPicPr>
        <p:blipFill>
          <a:blip r:embed="rId3">
            <a:extLst>
              <a:ext uri="{28A0092B-C50C-407E-A947-70E740481C1C}">
                <a14:useLocalDpi xmlns:a14="http://schemas.microsoft.com/office/drawing/2010/main" val="0"/>
              </a:ext>
            </a:extLst>
          </a:blip>
          <a:srcRect t="57243" r="60130"/>
          <a:stretch>
            <a:fillRect/>
          </a:stretch>
        </p:blipFill>
        <p:spPr bwMode="auto">
          <a:xfrm>
            <a:off x="5181600" y="2362200"/>
            <a:ext cx="2133600" cy="193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6" name="Picture 14" descr="Qumran BAR (Sep94), 30"/>
          <p:cNvPicPr>
            <a:picLocks noChangeAspect="1" noChangeArrowheads="1"/>
          </p:cNvPicPr>
          <p:nvPr/>
        </p:nvPicPr>
        <p:blipFill>
          <a:blip r:embed="rId6">
            <a:extLst>
              <a:ext uri="{28A0092B-C50C-407E-A947-70E740481C1C}">
                <a14:useLocalDpi xmlns:a14="http://schemas.microsoft.com/office/drawing/2010/main" val="0"/>
              </a:ext>
            </a:extLst>
          </a:blip>
          <a:srcRect t="60117"/>
          <a:stretch>
            <a:fillRect/>
          </a:stretch>
        </p:blipFill>
        <p:spPr bwMode="auto">
          <a:xfrm>
            <a:off x="0" y="3276600"/>
            <a:ext cx="3992563" cy="266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66925"/>
                                        </p:tgtEl>
                                        <p:attrNameLst>
                                          <p:attrName>style.visibility</p:attrName>
                                        </p:attrNameLst>
                                      </p:cBhvr>
                                      <p:to>
                                        <p:strVal val="visible"/>
                                      </p:to>
                                    </p:set>
                                    <p:anim calcmode="lin" valueType="num">
                                      <p:cBhvr>
                                        <p:cTn id="7" dur="1000" fill="hold"/>
                                        <p:tgtEl>
                                          <p:spTgt spid="166925"/>
                                        </p:tgtEl>
                                        <p:attrNameLst>
                                          <p:attrName>ppt_w</p:attrName>
                                        </p:attrNameLst>
                                      </p:cBhvr>
                                      <p:tavLst>
                                        <p:tav tm="0">
                                          <p:val>
                                            <p:fltVal val="0"/>
                                          </p:val>
                                        </p:tav>
                                        <p:tav tm="100000">
                                          <p:val>
                                            <p:strVal val="#ppt_w"/>
                                          </p:val>
                                        </p:tav>
                                      </p:tavLst>
                                    </p:anim>
                                    <p:anim calcmode="lin" valueType="num">
                                      <p:cBhvr>
                                        <p:cTn id="8" dur="1000" fill="hold"/>
                                        <p:tgtEl>
                                          <p:spTgt spid="166925"/>
                                        </p:tgtEl>
                                        <p:attrNameLst>
                                          <p:attrName>ppt_h</p:attrName>
                                        </p:attrNameLst>
                                      </p:cBhvr>
                                      <p:tavLst>
                                        <p:tav tm="0">
                                          <p:val>
                                            <p:fltVal val="0"/>
                                          </p:val>
                                        </p:tav>
                                        <p:tav tm="100000">
                                          <p:val>
                                            <p:strVal val="#ppt_h"/>
                                          </p:val>
                                        </p:tav>
                                      </p:tavLst>
                                    </p:anim>
                                    <p:anim calcmode="lin" valueType="num">
                                      <p:cBhvr>
                                        <p:cTn id="9" dur="1000" fill="hold"/>
                                        <p:tgtEl>
                                          <p:spTgt spid="16692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66925"/>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nodeType="afterEffect">
                                  <p:stCondLst>
                                    <p:cond delay="0"/>
                                  </p:stCondLst>
                                  <p:childTnLst>
                                    <p:set>
                                      <p:cBhvr>
                                        <p:cTn id="13" dur="1" fill="hold">
                                          <p:stCondLst>
                                            <p:cond delay="0"/>
                                          </p:stCondLst>
                                        </p:cTn>
                                        <p:tgtEl>
                                          <p:spTgt spid="166923"/>
                                        </p:tgtEl>
                                        <p:attrNameLst>
                                          <p:attrName>style.visibility</p:attrName>
                                        </p:attrNameLst>
                                      </p:cBhvr>
                                      <p:to>
                                        <p:strVal val="visible"/>
                                      </p:to>
                                    </p:set>
                                    <p:anim calcmode="lin" valueType="num">
                                      <p:cBhvr>
                                        <p:cTn id="14" dur="1000" fill="hold"/>
                                        <p:tgtEl>
                                          <p:spTgt spid="166923"/>
                                        </p:tgtEl>
                                        <p:attrNameLst>
                                          <p:attrName>ppt_w</p:attrName>
                                        </p:attrNameLst>
                                      </p:cBhvr>
                                      <p:tavLst>
                                        <p:tav tm="0">
                                          <p:val>
                                            <p:fltVal val="0"/>
                                          </p:val>
                                        </p:tav>
                                        <p:tav tm="100000">
                                          <p:val>
                                            <p:strVal val="#ppt_w"/>
                                          </p:val>
                                        </p:tav>
                                      </p:tavLst>
                                    </p:anim>
                                    <p:anim calcmode="lin" valueType="num">
                                      <p:cBhvr>
                                        <p:cTn id="15" dur="1000" fill="hold"/>
                                        <p:tgtEl>
                                          <p:spTgt spid="166923"/>
                                        </p:tgtEl>
                                        <p:attrNameLst>
                                          <p:attrName>ppt_h</p:attrName>
                                        </p:attrNameLst>
                                      </p:cBhvr>
                                      <p:tavLst>
                                        <p:tav tm="0">
                                          <p:val>
                                            <p:fltVal val="0"/>
                                          </p:val>
                                        </p:tav>
                                        <p:tav tm="100000">
                                          <p:val>
                                            <p:strVal val="#ppt_h"/>
                                          </p:val>
                                        </p:tav>
                                      </p:tavLst>
                                    </p:anim>
                                    <p:anim calcmode="lin" valueType="num">
                                      <p:cBhvr>
                                        <p:cTn id="16" dur="1000" fill="hold"/>
                                        <p:tgtEl>
                                          <p:spTgt spid="166923"/>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66923"/>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2000"/>
                            </p:stCondLst>
                            <p:childTnLst>
                              <p:par>
                                <p:cTn id="19" presetID="15" presetClass="entr" presetSubtype="0" fill="hold" nodeType="afterEffect">
                                  <p:stCondLst>
                                    <p:cond delay="0"/>
                                  </p:stCondLst>
                                  <p:childTnLst>
                                    <p:set>
                                      <p:cBhvr>
                                        <p:cTn id="20" dur="1" fill="hold">
                                          <p:stCondLst>
                                            <p:cond delay="0"/>
                                          </p:stCondLst>
                                        </p:cTn>
                                        <p:tgtEl>
                                          <p:spTgt spid="166924"/>
                                        </p:tgtEl>
                                        <p:attrNameLst>
                                          <p:attrName>style.visibility</p:attrName>
                                        </p:attrNameLst>
                                      </p:cBhvr>
                                      <p:to>
                                        <p:strVal val="visible"/>
                                      </p:to>
                                    </p:set>
                                    <p:anim calcmode="lin" valueType="num">
                                      <p:cBhvr>
                                        <p:cTn id="21" dur="1000" fill="hold"/>
                                        <p:tgtEl>
                                          <p:spTgt spid="166924"/>
                                        </p:tgtEl>
                                        <p:attrNameLst>
                                          <p:attrName>ppt_w</p:attrName>
                                        </p:attrNameLst>
                                      </p:cBhvr>
                                      <p:tavLst>
                                        <p:tav tm="0">
                                          <p:val>
                                            <p:fltVal val="0"/>
                                          </p:val>
                                        </p:tav>
                                        <p:tav tm="100000">
                                          <p:val>
                                            <p:strVal val="#ppt_w"/>
                                          </p:val>
                                        </p:tav>
                                      </p:tavLst>
                                    </p:anim>
                                    <p:anim calcmode="lin" valueType="num">
                                      <p:cBhvr>
                                        <p:cTn id="22" dur="1000" fill="hold"/>
                                        <p:tgtEl>
                                          <p:spTgt spid="166924"/>
                                        </p:tgtEl>
                                        <p:attrNameLst>
                                          <p:attrName>ppt_h</p:attrName>
                                        </p:attrNameLst>
                                      </p:cBhvr>
                                      <p:tavLst>
                                        <p:tav tm="0">
                                          <p:val>
                                            <p:fltVal val="0"/>
                                          </p:val>
                                        </p:tav>
                                        <p:tav tm="100000">
                                          <p:val>
                                            <p:strVal val="#ppt_h"/>
                                          </p:val>
                                        </p:tav>
                                      </p:tavLst>
                                    </p:anim>
                                    <p:anim calcmode="lin" valueType="num">
                                      <p:cBhvr>
                                        <p:cTn id="23" dur="1000" fill="hold"/>
                                        <p:tgtEl>
                                          <p:spTgt spid="166924"/>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166924"/>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3000"/>
                            </p:stCondLst>
                            <p:childTnLst>
                              <p:par>
                                <p:cTn id="26" presetID="15" presetClass="entr" presetSubtype="0" fill="hold" nodeType="afterEffect">
                                  <p:stCondLst>
                                    <p:cond delay="0"/>
                                  </p:stCondLst>
                                  <p:childTnLst>
                                    <p:set>
                                      <p:cBhvr>
                                        <p:cTn id="27" dur="1" fill="hold">
                                          <p:stCondLst>
                                            <p:cond delay="0"/>
                                          </p:stCondLst>
                                        </p:cTn>
                                        <p:tgtEl>
                                          <p:spTgt spid="166920"/>
                                        </p:tgtEl>
                                        <p:attrNameLst>
                                          <p:attrName>style.visibility</p:attrName>
                                        </p:attrNameLst>
                                      </p:cBhvr>
                                      <p:to>
                                        <p:strVal val="visible"/>
                                      </p:to>
                                    </p:set>
                                    <p:anim calcmode="lin" valueType="num">
                                      <p:cBhvr>
                                        <p:cTn id="28" dur="1000" fill="hold"/>
                                        <p:tgtEl>
                                          <p:spTgt spid="166920"/>
                                        </p:tgtEl>
                                        <p:attrNameLst>
                                          <p:attrName>ppt_w</p:attrName>
                                        </p:attrNameLst>
                                      </p:cBhvr>
                                      <p:tavLst>
                                        <p:tav tm="0">
                                          <p:val>
                                            <p:fltVal val="0"/>
                                          </p:val>
                                        </p:tav>
                                        <p:tav tm="100000">
                                          <p:val>
                                            <p:strVal val="#ppt_w"/>
                                          </p:val>
                                        </p:tav>
                                      </p:tavLst>
                                    </p:anim>
                                    <p:anim calcmode="lin" valueType="num">
                                      <p:cBhvr>
                                        <p:cTn id="29" dur="1000" fill="hold"/>
                                        <p:tgtEl>
                                          <p:spTgt spid="166920"/>
                                        </p:tgtEl>
                                        <p:attrNameLst>
                                          <p:attrName>ppt_h</p:attrName>
                                        </p:attrNameLst>
                                      </p:cBhvr>
                                      <p:tavLst>
                                        <p:tav tm="0">
                                          <p:val>
                                            <p:fltVal val="0"/>
                                          </p:val>
                                        </p:tav>
                                        <p:tav tm="100000">
                                          <p:val>
                                            <p:strVal val="#ppt_h"/>
                                          </p:val>
                                        </p:tav>
                                      </p:tavLst>
                                    </p:anim>
                                    <p:anim calcmode="lin" valueType="num">
                                      <p:cBhvr>
                                        <p:cTn id="30" dur="1000" fill="hold"/>
                                        <p:tgtEl>
                                          <p:spTgt spid="166920"/>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166920"/>
                                        </p:tgtEl>
                                        <p:attrNameLst>
                                          <p:attrName>ppt_y</p:attrName>
                                        </p:attrNameLst>
                                      </p:cBhvr>
                                      <p:tavLst>
                                        <p:tav tm="0" fmla="#ppt_y+(sin(-2*pi*(1-$))*-#ppt_x+cos(-2*pi*(1-$))*(1-#ppt_y))*(1-$)">
                                          <p:val>
                                            <p:fltVal val="0"/>
                                          </p:val>
                                        </p:tav>
                                        <p:tav tm="100000">
                                          <p:val>
                                            <p:fltVal val="1"/>
                                          </p:val>
                                        </p:tav>
                                      </p:tavLst>
                                    </p:anim>
                                  </p:childTnLst>
                                </p:cTn>
                              </p:par>
                            </p:childTnLst>
                          </p:cTn>
                        </p:par>
                        <p:par>
                          <p:cTn id="32" fill="hold" nodeType="afterGroup">
                            <p:stCondLst>
                              <p:cond delay="4000"/>
                            </p:stCondLst>
                            <p:childTnLst>
                              <p:par>
                                <p:cTn id="33" presetID="15" presetClass="entr" presetSubtype="0" fill="hold" nodeType="afterEffect">
                                  <p:stCondLst>
                                    <p:cond delay="0"/>
                                  </p:stCondLst>
                                  <p:childTnLst>
                                    <p:set>
                                      <p:cBhvr>
                                        <p:cTn id="34" dur="1" fill="hold">
                                          <p:stCondLst>
                                            <p:cond delay="0"/>
                                          </p:stCondLst>
                                        </p:cTn>
                                        <p:tgtEl>
                                          <p:spTgt spid="166926"/>
                                        </p:tgtEl>
                                        <p:attrNameLst>
                                          <p:attrName>style.visibility</p:attrName>
                                        </p:attrNameLst>
                                      </p:cBhvr>
                                      <p:to>
                                        <p:strVal val="visible"/>
                                      </p:to>
                                    </p:set>
                                    <p:anim calcmode="lin" valueType="num">
                                      <p:cBhvr>
                                        <p:cTn id="35" dur="1000" fill="hold"/>
                                        <p:tgtEl>
                                          <p:spTgt spid="166926"/>
                                        </p:tgtEl>
                                        <p:attrNameLst>
                                          <p:attrName>ppt_w</p:attrName>
                                        </p:attrNameLst>
                                      </p:cBhvr>
                                      <p:tavLst>
                                        <p:tav tm="0">
                                          <p:val>
                                            <p:fltVal val="0"/>
                                          </p:val>
                                        </p:tav>
                                        <p:tav tm="100000">
                                          <p:val>
                                            <p:strVal val="#ppt_w"/>
                                          </p:val>
                                        </p:tav>
                                      </p:tavLst>
                                    </p:anim>
                                    <p:anim calcmode="lin" valueType="num">
                                      <p:cBhvr>
                                        <p:cTn id="36" dur="1000" fill="hold"/>
                                        <p:tgtEl>
                                          <p:spTgt spid="166926"/>
                                        </p:tgtEl>
                                        <p:attrNameLst>
                                          <p:attrName>ppt_h</p:attrName>
                                        </p:attrNameLst>
                                      </p:cBhvr>
                                      <p:tavLst>
                                        <p:tav tm="0">
                                          <p:val>
                                            <p:fltVal val="0"/>
                                          </p:val>
                                        </p:tav>
                                        <p:tav tm="100000">
                                          <p:val>
                                            <p:strVal val="#ppt_h"/>
                                          </p:val>
                                        </p:tav>
                                      </p:tavLst>
                                    </p:anim>
                                    <p:anim calcmode="lin" valueType="num">
                                      <p:cBhvr>
                                        <p:cTn id="37" dur="1000" fill="hold"/>
                                        <p:tgtEl>
                                          <p:spTgt spid="166926"/>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6692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450" name="Group 7"/>
          <p:cNvGrpSpPr>
            <a:grpSpLocks/>
          </p:cNvGrpSpPr>
          <p:nvPr/>
        </p:nvGrpSpPr>
        <p:grpSpPr bwMode="auto">
          <a:xfrm>
            <a:off x="0" y="1447800"/>
            <a:ext cx="9144000" cy="5059363"/>
            <a:chOff x="0" y="1133"/>
            <a:chExt cx="5760" cy="3187"/>
          </a:xfrm>
        </p:grpSpPr>
        <p:pic>
          <p:nvPicPr>
            <p:cNvPr id="104459" name="Picture 4" descr="Qumran"/>
            <p:cNvPicPr>
              <a:picLocks noChangeAspect="1" noChangeArrowheads="1"/>
            </p:cNvPicPr>
            <p:nvPr/>
          </p:nvPicPr>
          <p:blipFill>
            <a:blip r:embed="rId3">
              <a:extLst>
                <a:ext uri="{28A0092B-C50C-407E-A947-70E740481C1C}">
                  <a14:useLocalDpi xmlns:a14="http://schemas.microsoft.com/office/drawing/2010/main" val="0"/>
                </a:ext>
              </a:extLst>
            </a:blip>
            <a:srcRect b="59251"/>
            <a:stretch>
              <a:fillRect/>
            </a:stretch>
          </p:blipFill>
          <p:spPr bwMode="auto">
            <a:xfrm>
              <a:off x="0" y="1133"/>
              <a:ext cx="5760" cy="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5" name="Rectangle 5"/>
            <p:cNvSpPr>
              <a:spLocks noChangeArrowheads="1"/>
            </p:cNvSpPr>
            <p:nvPr/>
          </p:nvSpPr>
          <p:spPr bwMode="auto">
            <a:xfrm>
              <a:off x="3024" y="3744"/>
              <a:ext cx="2736" cy="576"/>
            </a:xfrm>
            <a:prstGeom prst="rect">
              <a:avLst/>
            </a:prstGeom>
            <a:solidFill>
              <a:schemeClr val="tx1"/>
            </a:solidFill>
            <a:ln w="9525">
              <a:noFill/>
              <a:miter lim="800000"/>
              <a:headEnd/>
              <a:tailEnd/>
            </a:ln>
            <a:effectLst/>
          </p:spPr>
          <p:txBody>
            <a:bodyPr wrap="none" anchor="ctr"/>
            <a:lstStyle/>
            <a:p>
              <a:endParaRPr lang="en-US">
                <a:effectLst>
                  <a:outerShdw blurRad="38100" dist="38100" dir="2700000" algn="tl">
                    <a:srgbClr val="DDDDDD"/>
                  </a:outerShdw>
                </a:effectLst>
              </a:endParaRPr>
            </a:p>
          </p:txBody>
        </p:sp>
        <p:sp>
          <p:nvSpPr>
            <p:cNvPr id="122886" name="Rectangle 6"/>
            <p:cNvSpPr>
              <a:spLocks noChangeArrowheads="1"/>
            </p:cNvSpPr>
            <p:nvPr/>
          </p:nvSpPr>
          <p:spPr bwMode="auto">
            <a:xfrm>
              <a:off x="0" y="3936"/>
              <a:ext cx="1536" cy="384"/>
            </a:xfrm>
            <a:prstGeom prst="rect">
              <a:avLst/>
            </a:prstGeom>
            <a:solidFill>
              <a:schemeClr val="tx1"/>
            </a:solidFill>
            <a:ln w="9525">
              <a:noFill/>
              <a:miter lim="800000"/>
              <a:headEnd/>
              <a:tailEnd/>
            </a:ln>
            <a:effectLst/>
          </p:spPr>
          <p:txBody>
            <a:bodyPr wrap="none" anchor="ctr"/>
            <a:lstStyle/>
            <a:p>
              <a:endParaRPr lang="en-US">
                <a:effectLst>
                  <a:outerShdw blurRad="38100" dist="38100" dir="2700000" algn="tl">
                    <a:srgbClr val="DDDDDD"/>
                  </a:outerShdw>
                </a:effectLst>
              </a:endParaRPr>
            </a:p>
          </p:txBody>
        </p:sp>
      </p:grpSp>
      <p:pic>
        <p:nvPicPr>
          <p:cNvPr id="122891" name="Picture 11" descr="Qumran0001"/>
          <p:cNvPicPr>
            <a:picLocks noChangeAspect="1" noChangeArrowheads="1"/>
          </p:cNvPicPr>
          <p:nvPr/>
        </p:nvPicPr>
        <p:blipFill>
          <a:blip r:embed="rId4">
            <a:extLst>
              <a:ext uri="{28A0092B-C50C-407E-A947-70E740481C1C}">
                <a14:useLocalDpi xmlns:a14="http://schemas.microsoft.com/office/drawing/2010/main" val="0"/>
              </a:ext>
            </a:extLst>
          </a:blip>
          <a:srcRect t="96793" r="52751" b="-481"/>
          <a:stretch>
            <a:fillRect/>
          </a:stretch>
        </p:blipFill>
        <p:spPr bwMode="auto">
          <a:xfrm>
            <a:off x="2633663" y="6059488"/>
            <a:ext cx="1676400" cy="30480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22882" name="Rectangle 2"/>
          <p:cNvSpPr>
            <a:spLocks noGrp="1" noRot="1" noChangeArrowheads="1"/>
          </p:cNvSpPr>
          <p:nvPr>
            <p:ph type="title"/>
          </p:nvPr>
        </p:nvSpPr>
        <p:spPr>
          <a:xfrm>
            <a:off x="3048000" y="76200"/>
            <a:ext cx="5867400" cy="1295400"/>
          </a:xfrm>
        </p:spPr>
        <p:txBody>
          <a:bodyPr/>
          <a:lstStyle/>
          <a:p>
            <a:pPr eaLnBrk="1" hangingPunct="1"/>
            <a:r>
              <a:rPr lang="en-US" sz="4000">
                <a:latin typeface="Garamond" charset="0"/>
                <a:ea typeface="ＭＳ Ｐゴシック" charset="0"/>
                <a:cs typeface="ＭＳ Ｐゴシック" charset="0"/>
              </a:rPr>
              <a:t>Komunitas Qumran</a:t>
            </a:r>
          </a:p>
        </p:txBody>
      </p:sp>
      <p:sp>
        <p:nvSpPr>
          <p:cNvPr id="122888" name="AutoShape 8"/>
          <p:cNvSpPr>
            <a:spLocks noChangeArrowheads="1"/>
          </p:cNvSpPr>
          <p:nvPr/>
        </p:nvSpPr>
        <p:spPr bwMode="auto">
          <a:xfrm rot="2447679" flipH="1" flipV="1">
            <a:off x="3276600" y="4016375"/>
            <a:ext cx="900113" cy="319088"/>
          </a:xfrm>
          <a:prstGeom prst="parallelogram">
            <a:avLst>
              <a:gd name="adj" fmla="val 70522"/>
            </a:avLst>
          </a:prstGeom>
          <a:noFill/>
          <a:ln w="38100">
            <a:solidFill>
              <a:srgbClr val="FF0000"/>
            </a:solidFill>
            <a:miter lim="800000"/>
            <a:headEnd/>
            <a:tailEnd/>
          </a:ln>
          <a:effectLst/>
        </p:spPr>
        <p:txBody>
          <a:bodyPr wrap="none" anchor="ctr"/>
          <a:lstStyle/>
          <a:p>
            <a:endParaRPr lang="en-US">
              <a:effectLst>
                <a:outerShdw blurRad="38100" dist="38100" dir="2700000" algn="tl">
                  <a:srgbClr val="000000"/>
                </a:outerShdw>
              </a:effectLst>
            </a:endParaRPr>
          </a:p>
        </p:txBody>
      </p:sp>
      <p:pic>
        <p:nvPicPr>
          <p:cNvPr id="122890" name="Picture 10" descr="Qumran0001"/>
          <p:cNvPicPr>
            <a:picLocks noChangeAspect="1" noChangeArrowheads="1"/>
          </p:cNvPicPr>
          <p:nvPr/>
        </p:nvPicPr>
        <p:blipFill>
          <a:blip r:embed="rId4">
            <a:extLst>
              <a:ext uri="{28A0092B-C50C-407E-A947-70E740481C1C}">
                <a14:useLocalDpi xmlns:a14="http://schemas.microsoft.com/office/drawing/2010/main" val="0"/>
              </a:ext>
            </a:extLst>
          </a:blip>
          <a:srcRect l="49396" t="84808"/>
          <a:stretch>
            <a:fillRect/>
          </a:stretch>
        </p:blipFill>
        <p:spPr bwMode="auto">
          <a:xfrm>
            <a:off x="4419600" y="5145088"/>
            <a:ext cx="1795463" cy="1255712"/>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22892" name="Picture 12" descr="Qumran0001"/>
          <p:cNvPicPr>
            <a:picLocks noChangeAspect="1" noChangeArrowheads="1"/>
          </p:cNvPicPr>
          <p:nvPr/>
        </p:nvPicPr>
        <p:blipFill>
          <a:blip r:embed="rId4">
            <a:extLst>
              <a:ext uri="{28A0092B-C50C-407E-A947-70E740481C1C}">
                <a14:useLocalDpi xmlns:a14="http://schemas.microsoft.com/office/drawing/2010/main" val="0"/>
              </a:ext>
            </a:extLst>
          </a:blip>
          <a:srcRect t="30420" r="50023" b="38026"/>
          <a:stretch>
            <a:fillRect/>
          </a:stretch>
        </p:blipFill>
        <p:spPr bwMode="auto">
          <a:xfrm>
            <a:off x="7513638" y="4419600"/>
            <a:ext cx="1346200" cy="1981200"/>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22893" name="Picture 13" descr="Qumran0001"/>
          <p:cNvPicPr>
            <a:picLocks noChangeAspect="1" noChangeArrowheads="1"/>
          </p:cNvPicPr>
          <p:nvPr/>
        </p:nvPicPr>
        <p:blipFill>
          <a:blip r:embed="rId4">
            <a:extLst>
              <a:ext uri="{28A0092B-C50C-407E-A947-70E740481C1C}">
                <a14:useLocalDpi xmlns:a14="http://schemas.microsoft.com/office/drawing/2010/main" val="0"/>
              </a:ext>
            </a:extLst>
          </a:blip>
          <a:srcRect l="17181" r="50023" b="70502"/>
          <a:stretch>
            <a:fillRect/>
          </a:stretch>
        </p:blipFill>
        <p:spPr bwMode="auto">
          <a:xfrm>
            <a:off x="1066800" y="381000"/>
            <a:ext cx="1163638" cy="2438400"/>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22894" name="Line 14"/>
          <p:cNvSpPr>
            <a:spLocks noChangeShapeType="1"/>
          </p:cNvSpPr>
          <p:nvPr/>
        </p:nvSpPr>
        <p:spPr bwMode="auto">
          <a:xfrm flipH="1" flipV="1">
            <a:off x="4267200" y="4343400"/>
            <a:ext cx="3352800" cy="914400"/>
          </a:xfrm>
          <a:prstGeom prst="line">
            <a:avLst/>
          </a:prstGeom>
          <a:noFill/>
          <a:ln w="38100">
            <a:solidFill>
              <a:srgbClr val="FF0000"/>
            </a:solidFill>
            <a:round/>
            <a:headEnd/>
            <a:tailEnd type="triangle" w="med" len="med"/>
          </a:ln>
          <a:effectLst/>
        </p:spPr>
        <p:txBody>
          <a:bodyPr anchor="ctr"/>
          <a:lstStyle/>
          <a:p>
            <a:pPr>
              <a:defRPr/>
            </a:pPr>
            <a:endParaRPr lang="en-US">
              <a:effectLst>
                <a:outerShdw blurRad="38100" dist="38100" dir="2700000" algn="tl">
                  <a:srgbClr val="000000">
                    <a:alpha val="43137"/>
                  </a:srgbClr>
                </a:outerShdw>
              </a:effectLst>
              <a:latin typeface="Garamond" pitchFamily="-112" charset="0"/>
              <a:ea typeface="+mn-ea"/>
              <a:cs typeface="+mn-cs"/>
            </a:endParaRPr>
          </a:p>
        </p:txBody>
      </p:sp>
      <p:sp>
        <p:nvSpPr>
          <p:cNvPr id="122897" name="Text Box 17"/>
          <p:cNvSpPr txBox="1">
            <a:spLocks noChangeArrowheads="1"/>
          </p:cNvSpPr>
          <p:nvPr/>
        </p:nvSpPr>
        <p:spPr bwMode="auto">
          <a:xfrm>
            <a:off x="8621713" y="0"/>
            <a:ext cx="522287" cy="396875"/>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r>
              <a:rPr lang="en-US" sz="2000">
                <a:effectLst>
                  <a:outerShdw blurRad="38100" dist="38100" dir="2700000" algn="tl">
                    <a:srgbClr val="000000"/>
                  </a:outerShdw>
                </a:effectLst>
              </a:rPr>
              <a:t>179</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2888"/>
                                        </p:tgtEl>
                                        <p:attrNameLst>
                                          <p:attrName>style.visibility</p:attrName>
                                        </p:attrNameLst>
                                      </p:cBhvr>
                                      <p:to>
                                        <p:strVal val="visible"/>
                                      </p:to>
                                    </p:set>
                                    <p:animEffect transition="in" filter="dissolve">
                                      <p:cBhvr>
                                        <p:cTn id="7" dur="500"/>
                                        <p:tgtEl>
                                          <p:spTgt spid="1228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22892"/>
                                        </p:tgtEl>
                                        <p:attrNameLst>
                                          <p:attrName>style.visibility</p:attrName>
                                        </p:attrNameLst>
                                      </p:cBhvr>
                                      <p:to>
                                        <p:strVal val="visible"/>
                                      </p:to>
                                    </p:set>
                                    <p:animEffect transition="in" filter="dissolve">
                                      <p:cBhvr>
                                        <p:cTn id="12" dur="500"/>
                                        <p:tgtEl>
                                          <p:spTgt spid="12289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22894"/>
                                        </p:tgtEl>
                                        <p:attrNameLst>
                                          <p:attrName>style.visibility</p:attrName>
                                        </p:attrNameLst>
                                      </p:cBhvr>
                                      <p:to>
                                        <p:strVal val="visible"/>
                                      </p:to>
                                    </p:set>
                                    <p:animEffect transition="in" filter="wipe(down)">
                                      <p:cBhvr>
                                        <p:cTn id="17" dur="500"/>
                                        <p:tgtEl>
                                          <p:spTgt spid="12289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22890"/>
                                        </p:tgtEl>
                                        <p:attrNameLst>
                                          <p:attrName>style.visibility</p:attrName>
                                        </p:attrNameLst>
                                      </p:cBhvr>
                                      <p:to>
                                        <p:strVal val="visible"/>
                                      </p:to>
                                    </p:set>
                                    <p:animEffect transition="in" filter="dissolve">
                                      <p:cBhvr>
                                        <p:cTn id="22" dur="500"/>
                                        <p:tgtEl>
                                          <p:spTgt spid="12289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5" presetClass="entr" presetSubtype="0" fill="hold" nodeType="clickEffect">
                                  <p:stCondLst>
                                    <p:cond delay="0"/>
                                  </p:stCondLst>
                                  <p:childTnLst>
                                    <p:set>
                                      <p:cBhvr>
                                        <p:cTn id="26" dur="1" fill="hold">
                                          <p:stCondLst>
                                            <p:cond delay="0"/>
                                          </p:stCondLst>
                                        </p:cTn>
                                        <p:tgtEl>
                                          <p:spTgt spid="122891"/>
                                        </p:tgtEl>
                                        <p:attrNameLst>
                                          <p:attrName>style.visibility</p:attrName>
                                        </p:attrNameLst>
                                      </p:cBhvr>
                                      <p:to>
                                        <p:strVal val="visible"/>
                                      </p:to>
                                    </p:set>
                                    <p:anim calcmode="lin" valueType="num">
                                      <p:cBhvr>
                                        <p:cTn id="27" dur="1000" fill="hold"/>
                                        <p:tgtEl>
                                          <p:spTgt spid="122891"/>
                                        </p:tgtEl>
                                        <p:attrNameLst>
                                          <p:attrName>ppt_w</p:attrName>
                                        </p:attrNameLst>
                                      </p:cBhvr>
                                      <p:tavLst>
                                        <p:tav tm="0">
                                          <p:val>
                                            <p:fltVal val="0"/>
                                          </p:val>
                                        </p:tav>
                                        <p:tav tm="100000">
                                          <p:val>
                                            <p:strVal val="#ppt_w"/>
                                          </p:val>
                                        </p:tav>
                                      </p:tavLst>
                                    </p:anim>
                                    <p:anim calcmode="lin" valueType="num">
                                      <p:cBhvr>
                                        <p:cTn id="28" dur="1000" fill="hold"/>
                                        <p:tgtEl>
                                          <p:spTgt spid="122891"/>
                                        </p:tgtEl>
                                        <p:attrNameLst>
                                          <p:attrName>ppt_h</p:attrName>
                                        </p:attrNameLst>
                                      </p:cBhvr>
                                      <p:tavLst>
                                        <p:tav tm="0">
                                          <p:val>
                                            <p:fltVal val="0"/>
                                          </p:val>
                                        </p:tav>
                                        <p:tav tm="100000">
                                          <p:val>
                                            <p:strVal val="#ppt_h"/>
                                          </p:val>
                                        </p:tav>
                                      </p:tavLst>
                                    </p:anim>
                                    <p:anim calcmode="lin" valueType="num">
                                      <p:cBhvr>
                                        <p:cTn id="29" dur="1000" fill="hold"/>
                                        <p:tgtEl>
                                          <p:spTgt spid="122891"/>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228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nodeType="clickEffect">
                                  <p:stCondLst>
                                    <p:cond delay="0"/>
                                  </p:stCondLst>
                                  <p:childTnLst>
                                    <p:set>
                                      <p:cBhvr>
                                        <p:cTn id="34" dur="1" fill="hold">
                                          <p:stCondLst>
                                            <p:cond delay="0"/>
                                          </p:stCondLst>
                                        </p:cTn>
                                        <p:tgtEl>
                                          <p:spTgt spid="122893"/>
                                        </p:tgtEl>
                                        <p:attrNameLst>
                                          <p:attrName>style.visibility</p:attrName>
                                        </p:attrNameLst>
                                      </p:cBhvr>
                                      <p:to>
                                        <p:strVal val="visible"/>
                                      </p:to>
                                    </p:set>
                                    <p:animEffect transition="in" filter="dissolve">
                                      <p:cBhvr>
                                        <p:cTn id="35" dur="500"/>
                                        <p:tgtEl>
                                          <p:spTgt spid="122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69" name="Picture 25" descr="dsmap"/>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000500" y="381000"/>
            <a:ext cx="5143500" cy="6858000"/>
          </a:xfrm>
          <a:noFill/>
          <a:extLst>
            <a:ext uri="{909E8E84-426E-40dd-AFC4-6F175D3DCCD1}">
              <a14:hiddenFill xmlns:a14="http://schemas.microsoft.com/office/drawing/2010/main">
                <a:solidFill>
                  <a:srgbClr val="FFFFFF"/>
                </a:solidFill>
              </a14:hiddenFill>
            </a:ext>
          </a:extLst>
        </p:spPr>
      </p:pic>
      <p:sp>
        <p:nvSpPr>
          <p:cNvPr id="82949" name="Rectangle 5"/>
          <p:cNvSpPr>
            <a:spLocks noGrp="1" noRot="1" noChangeArrowheads="1"/>
          </p:cNvSpPr>
          <p:nvPr>
            <p:ph type="title"/>
          </p:nvPr>
        </p:nvSpPr>
        <p:spPr>
          <a:xfrm>
            <a:off x="0" y="0"/>
            <a:ext cx="6629400" cy="914400"/>
          </a:xfrm>
          <a:solidFill>
            <a:schemeClr val="bg2"/>
          </a:solidFill>
        </p:spPr>
        <p:txBody>
          <a:bodyPr/>
          <a:lstStyle/>
          <a:p>
            <a:pPr eaLnBrk="1" hangingPunct="1"/>
            <a:r>
              <a:rPr lang="en-US">
                <a:latin typeface="Garamond" charset="0"/>
                <a:ea typeface="ＭＳ Ｐゴシック" charset="0"/>
                <a:cs typeface="ＭＳ Ｐゴシック" charset="0"/>
              </a:rPr>
              <a:t>Siapakah kaum Esene?</a:t>
            </a:r>
          </a:p>
        </p:txBody>
      </p:sp>
      <p:sp>
        <p:nvSpPr>
          <p:cNvPr id="82963" name="Rectangle 19"/>
          <p:cNvSpPr>
            <a:spLocks noChangeArrowheads="1"/>
          </p:cNvSpPr>
          <p:nvPr/>
        </p:nvSpPr>
        <p:spPr bwMode="auto">
          <a:xfrm>
            <a:off x="2667000" y="4343400"/>
            <a:ext cx="1371600" cy="381000"/>
          </a:xfrm>
          <a:prstGeom prst="rect">
            <a:avLst/>
          </a:prstGeom>
          <a:noFill/>
          <a:ln w="9525">
            <a:no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82968" name="Rectangle 24"/>
          <p:cNvSpPr>
            <a:spLocks noChangeArrowheads="1"/>
          </p:cNvSpPr>
          <p:nvPr/>
        </p:nvSpPr>
        <p:spPr bwMode="auto">
          <a:xfrm>
            <a:off x="0" y="838200"/>
            <a:ext cx="4038600" cy="1295400"/>
          </a:xfrm>
          <a:prstGeom prst="rect">
            <a:avLst/>
          </a:prstGeom>
          <a:noFill/>
          <a:ln w="9525">
            <a:noFill/>
            <a:miter lim="800000"/>
            <a:headEnd/>
            <a:tailEnd/>
          </a:ln>
          <a:effectLst/>
        </p:spPr>
        <p:txBody>
          <a:bodyPr/>
          <a:lstStyle/>
          <a:p>
            <a:pPr marL="342900" indent="-342900" algn="l">
              <a:spcBef>
                <a:spcPct val="20000"/>
              </a:spcBef>
              <a:buClr>
                <a:schemeClr val="hlink"/>
              </a:buClr>
              <a:buSzPct val="70000"/>
              <a:buFont typeface="Wingdings" charset="0"/>
              <a:buChar char="n"/>
            </a:pPr>
            <a:r>
              <a:rPr lang="en-US" sz="3200">
                <a:solidFill>
                  <a:schemeClr val="tx1"/>
                </a:solidFill>
                <a:effectLst>
                  <a:outerShdw blurRad="38100" dist="38100" dir="2700000" algn="tl">
                    <a:srgbClr val="000000"/>
                  </a:outerShdw>
                </a:effectLst>
              </a:rPr>
              <a:t>Utara En-Gedi (Gubernur </a:t>
            </a:r>
            <a:r>
              <a:rPr lang="ja-JP" altLang="en-US" sz="3200">
                <a:solidFill>
                  <a:schemeClr val="tx1"/>
                </a:solidFill>
                <a:effectLst>
                  <a:outerShdw blurRad="38100" dist="38100" dir="2700000" algn="tl">
                    <a:srgbClr val="000000"/>
                  </a:outerShdw>
                </a:effectLst>
              </a:rPr>
              <a:t>“</a:t>
            </a:r>
            <a:r>
              <a:rPr lang="en-US" sz="3200">
                <a:solidFill>
                  <a:schemeClr val="tx1"/>
                </a:solidFill>
                <a:effectLst>
                  <a:outerShdw blurRad="38100" dist="38100" dir="2700000" algn="tl">
                    <a:srgbClr val="000000"/>
                  </a:outerShdw>
                </a:effectLst>
              </a:rPr>
              <a:t>Pliny the Elder</a:t>
            </a:r>
            <a:r>
              <a:rPr lang="ja-JP" altLang="en-US" sz="3200">
                <a:solidFill>
                  <a:schemeClr val="tx1"/>
                </a:solidFill>
                <a:effectLst>
                  <a:outerShdw blurRad="38100" dist="38100" dir="2700000" algn="tl">
                    <a:srgbClr val="000000"/>
                  </a:outerShdw>
                </a:effectLst>
              </a:rPr>
              <a:t>”</a:t>
            </a:r>
            <a:r>
              <a:rPr lang="en-US" sz="3200">
                <a:solidFill>
                  <a:schemeClr val="tx1"/>
                </a:solidFill>
                <a:effectLst>
                  <a:outerShdw blurRad="38100" dist="38100" dir="2700000" algn="tl">
                    <a:srgbClr val="000000"/>
                  </a:outerShdw>
                </a:effectLst>
              </a:rPr>
              <a:t>)</a:t>
            </a:r>
          </a:p>
          <a:p>
            <a:pPr marL="342900" indent="-342900" algn="l">
              <a:spcBef>
                <a:spcPct val="20000"/>
              </a:spcBef>
              <a:buClr>
                <a:schemeClr val="hlink"/>
              </a:buClr>
              <a:buSzPct val="70000"/>
              <a:buFont typeface="Wingdings" charset="0"/>
              <a:buChar char="n"/>
            </a:pPr>
            <a:endParaRPr lang="en-US" sz="3200">
              <a:solidFill>
                <a:schemeClr val="tx1"/>
              </a:solidFill>
              <a:effectLst>
                <a:outerShdw blurRad="38100" dist="38100" dir="2700000" algn="tl">
                  <a:srgbClr val="000000"/>
                </a:outerShdw>
              </a:effectLst>
            </a:endParaRPr>
          </a:p>
        </p:txBody>
      </p:sp>
      <p:sp>
        <p:nvSpPr>
          <p:cNvPr id="82971" name="Text Box 27"/>
          <p:cNvSpPr txBox="1">
            <a:spLocks noChangeArrowheads="1"/>
          </p:cNvSpPr>
          <p:nvPr/>
        </p:nvSpPr>
        <p:spPr bwMode="auto">
          <a:xfrm>
            <a:off x="8621713" y="0"/>
            <a:ext cx="522287" cy="396875"/>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r>
              <a:rPr lang="en-US" sz="2000">
                <a:effectLst>
                  <a:outerShdw blurRad="38100" dist="38100" dir="2700000" algn="tl">
                    <a:srgbClr val="000000"/>
                  </a:outerShdw>
                </a:effectLst>
              </a:rPr>
              <a:t>180</a:t>
            </a:r>
          </a:p>
        </p:txBody>
      </p:sp>
      <p:sp>
        <p:nvSpPr>
          <p:cNvPr id="8" name="Text Box 28"/>
          <p:cNvSpPr txBox="1">
            <a:spLocks noChangeArrowheads="1"/>
          </p:cNvSpPr>
          <p:nvPr/>
        </p:nvSpPr>
        <p:spPr bwMode="auto">
          <a:xfrm>
            <a:off x="0" y="2333625"/>
            <a:ext cx="6357938" cy="4524375"/>
          </a:xfrm>
          <a:prstGeom prst="rect">
            <a:avLst/>
          </a:prstGeom>
          <a:solidFill>
            <a:schemeClr val="bg2"/>
          </a:solidFill>
          <a:ln w="9525">
            <a:noFill/>
            <a:miter lim="800000"/>
            <a:headEnd/>
            <a:tailEnd/>
          </a:ln>
          <a:effectLst/>
        </p:spPr>
        <p:txBody>
          <a:bodyPr anchor="ct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spcBef>
                <a:spcPct val="50000"/>
              </a:spcBef>
            </a:pPr>
            <a:r>
              <a:rPr lang="ja-JP" altLang="en-US" sz="1800">
                <a:effectLst>
                  <a:outerShdw blurRad="38100" dist="38100" dir="2700000" algn="tl">
                    <a:srgbClr val="000000"/>
                  </a:outerShdw>
                </a:effectLst>
              </a:rPr>
              <a:t>“</a:t>
            </a:r>
            <a:r>
              <a:rPr lang="en-US" sz="1800">
                <a:effectLst>
                  <a:outerShdw blurRad="38100" dist="38100" dir="2700000" algn="tl">
                    <a:srgbClr val="000000"/>
                  </a:outerShdw>
                </a:effectLst>
              </a:rPr>
              <a:t>Di sisi barat dari Laut Mati, tapi di luar daerah berbahaya di pesisir, adalah kaum Esene yang terpencil, yang sangat mengagumkan melampaui kaum apapun di seluruh dunia, karena tidak ada satu pun perempuan dan mereka meninggalkan hasrat seksual, tidak punya uang, dan hanya memiliki pohon palem untuk penghidupan. Hari demi hari gerombolan pengungsi diterima dalam jumlah banyak [tambahan] yang terdiri dari orang yang lelah akan hidup dan digerakkan kesana-kemari oleh gelombang keberuntungan untuk mengikuti cara hidup mereka.  Demikianlah melewati ribuan masa (mengagumkan untuk dihubungkan), sebuah ras yang di dalamnya tidak ada seorangpun dilahirkan untuk hidup selamanya; jadi mereka mengambil keuntungan yang sangat besar dari orang-orang lain yang lelah akan kesulitan hidup! Sebelumnya mereka [Esene]merupakan kota En-Gedi </a:t>
            </a:r>
            <a:br>
              <a:rPr lang="en-US" sz="1800">
                <a:effectLst>
                  <a:outerShdw blurRad="38100" dist="38100" dir="2700000" algn="tl">
                    <a:srgbClr val="000000"/>
                  </a:outerShdw>
                </a:effectLst>
              </a:rPr>
            </a:br>
            <a:r>
              <a:rPr lang="en-US" sz="1800">
                <a:effectLst>
                  <a:outerShdw blurRad="38100" dist="38100" dir="2700000" algn="tl">
                    <a:srgbClr val="000000"/>
                  </a:outerShdw>
                </a:effectLst>
              </a:rPr>
              <a:t>(Pliny, </a:t>
            </a:r>
            <a:r>
              <a:rPr lang="en-US" sz="1800" i="1">
                <a:effectLst>
                  <a:outerShdw blurRad="38100" dist="38100" dir="2700000" algn="tl">
                    <a:srgbClr val="000000"/>
                  </a:outerShdw>
                </a:effectLst>
              </a:rPr>
              <a:t>Natural History</a:t>
            </a:r>
            <a:r>
              <a:rPr lang="en-US" sz="1800">
                <a:effectLst>
                  <a:outerShdw blurRad="38100" dist="38100" dir="2700000" algn="tl">
                    <a:srgbClr val="000000"/>
                  </a:outerShdw>
                </a:effectLst>
              </a:rPr>
              <a:t> 2)</a:t>
            </a:r>
            <a:endParaRPr lang="en-US" sz="1800" b="0">
              <a:solidFill>
                <a:schemeClr val="tx1"/>
              </a:solidFill>
              <a:latin typeface="Times"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2969"/>
                                        </p:tgtEl>
                                        <p:attrNameLst>
                                          <p:attrName>style.visibility</p:attrName>
                                        </p:attrNameLst>
                                      </p:cBhvr>
                                      <p:to>
                                        <p:strVal val="visible"/>
                                      </p:to>
                                    </p:set>
                                    <p:animEffect transition="in" filter="dissolve">
                                      <p:cBhvr>
                                        <p:cTn id="7" dur="500"/>
                                        <p:tgtEl>
                                          <p:spTgt spid="8296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82968">
                                            <p:txEl>
                                              <p:pRg st="0" end="0"/>
                                            </p:txEl>
                                          </p:spTgt>
                                        </p:tgtEl>
                                        <p:attrNameLst>
                                          <p:attrName>style.visibility</p:attrName>
                                        </p:attrNameLst>
                                      </p:cBhvr>
                                      <p:to>
                                        <p:strVal val="visible"/>
                                      </p:to>
                                    </p:set>
                                    <p:animEffect transition="in" filter="dissolve">
                                      <p:cBhvr>
                                        <p:cTn id="12" dur="500"/>
                                        <p:tgtEl>
                                          <p:spTgt spid="829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dsmap"/>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000500" y="381000"/>
            <a:ext cx="5143500" cy="6858000"/>
          </a:xfrm>
        </p:spPr>
      </p:pic>
      <p:sp>
        <p:nvSpPr>
          <p:cNvPr id="265219" name="Rectangle 3"/>
          <p:cNvSpPr>
            <a:spLocks noGrp="1" noRot="1" noChangeArrowheads="1"/>
          </p:cNvSpPr>
          <p:nvPr>
            <p:ph type="title"/>
          </p:nvPr>
        </p:nvSpPr>
        <p:spPr>
          <a:xfrm>
            <a:off x="0" y="0"/>
            <a:ext cx="6629400" cy="914400"/>
          </a:xfrm>
          <a:solidFill>
            <a:schemeClr val="bg2"/>
          </a:solidFill>
        </p:spPr>
        <p:txBody>
          <a:bodyPr/>
          <a:lstStyle/>
          <a:p>
            <a:pPr eaLnBrk="1" hangingPunct="1"/>
            <a:r>
              <a:rPr lang="en-US">
                <a:latin typeface="Garamond" charset="0"/>
                <a:ea typeface="ＭＳ Ｐゴシック" charset="0"/>
                <a:cs typeface="ＭＳ Ｐゴシック" charset="0"/>
              </a:rPr>
              <a:t>Siapakah kaum Esene?</a:t>
            </a:r>
          </a:p>
        </p:txBody>
      </p:sp>
      <p:sp>
        <p:nvSpPr>
          <p:cNvPr id="265220" name="Rectangle 4"/>
          <p:cNvSpPr>
            <a:spLocks noChangeArrowheads="1"/>
          </p:cNvSpPr>
          <p:nvPr/>
        </p:nvSpPr>
        <p:spPr bwMode="auto">
          <a:xfrm>
            <a:off x="2667000" y="4343400"/>
            <a:ext cx="1371600" cy="381000"/>
          </a:xfrm>
          <a:prstGeom prst="rect">
            <a:avLst/>
          </a:prstGeom>
          <a:noFill/>
          <a:ln w="9525">
            <a:noFill/>
            <a:miter lim="800000"/>
            <a:headEnd/>
            <a:tailEnd/>
          </a:ln>
          <a:effectLst/>
        </p:spPr>
        <p:txBody>
          <a:bodyPr wrap="none" anchor="ctr"/>
          <a:lstStyle/>
          <a:p>
            <a:endParaRPr lang="en-US">
              <a:effectLst>
                <a:outerShdw blurRad="38100" dist="38100" dir="2700000" algn="tl">
                  <a:srgbClr val="000000"/>
                </a:outerShdw>
              </a:effectLst>
            </a:endParaRPr>
          </a:p>
        </p:txBody>
      </p:sp>
      <p:grpSp>
        <p:nvGrpSpPr>
          <p:cNvPr id="108549" name="Group 5"/>
          <p:cNvGrpSpPr>
            <a:grpSpLocks/>
          </p:cNvGrpSpPr>
          <p:nvPr/>
        </p:nvGrpSpPr>
        <p:grpSpPr bwMode="auto">
          <a:xfrm>
            <a:off x="1066800" y="5105400"/>
            <a:ext cx="3124200" cy="1752600"/>
            <a:chOff x="1008" y="3216"/>
            <a:chExt cx="1968" cy="1104"/>
          </a:xfrm>
        </p:grpSpPr>
        <p:pic>
          <p:nvPicPr>
            <p:cNvPr id="108552" name="Picture 6" descr="Qumran0001"/>
            <p:cNvPicPr>
              <a:picLocks noChangeAspect="1" noChangeArrowheads="1"/>
            </p:cNvPicPr>
            <p:nvPr/>
          </p:nvPicPr>
          <p:blipFill>
            <a:blip r:embed="rId4">
              <a:extLst>
                <a:ext uri="{28A0092B-C50C-407E-A947-70E740481C1C}">
                  <a14:useLocalDpi xmlns:a14="http://schemas.microsoft.com/office/drawing/2010/main" val="0"/>
                </a:ext>
              </a:extLst>
            </a:blip>
            <a:srcRect t="63606" r="11946" b="15192"/>
            <a:stretch>
              <a:fillRect/>
            </a:stretch>
          </p:blipFill>
          <p:spPr bwMode="auto">
            <a:xfrm>
              <a:off x="1008" y="3216"/>
              <a:ext cx="196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5223" name="Rectangle 7"/>
            <p:cNvSpPr>
              <a:spLocks noChangeArrowheads="1"/>
            </p:cNvSpPr>
            <p:nvPr/>
          </p:nvSpPr>
          <p:spPr bwMode="auto">
            <a:xfrm>
              <a:off x="2112" y="3216"/>
              <a:ext cx="864" cy="240"/>
            </a:xfrm>
            <a:prstGeom prst="rect">
              <a:avLst/>
            </a:prstGeom>
            <a:solidFill>
              <a:schemeClr val="tx1"/>
            </a:solidFill>
            <a:ln w="9525">
              <a:noFill/>
              <a:miter lim="800000"/>
              <a:headEnd/>
              <a:tailEnd/>
            </a:ln>
            <a:effectLst/>
          </p:spPr>
          <p:txBody>
            <a:bodyPr wrap="none" anchor="ctr"/>
            <a:lstStyle/>
            <a:p>
              <a:endParaRPr lang="en-US">
                <a:effectLst>
                  <a:outerShdw blurRad="38100" dist="38100" dir="2700000" algn="tl">
                    <a:srgbClr val="DDDDDD"/>
                  </a:outerShdw>
                </a:effectLst>
              </a:endParaRPr>
            </a:p>
          </p:txBody>
        </p:sp>
      </p:grpSp>
      <p:sp>
        <p:nvSpPr>
          <p:cNvPr id="265224" name="Rectangle 8"/>
          <p:cNvSpPr>
            <a:spLocks noChangeArrowheads="1"/>
          </p:cNvSpPr>
          <p:nvPr/>
        </p:nvSpPr>
        <p:spPr bwMode="auto">
          <a:xfrm>
            <a:off x="0" y="914400"/>
            <a:ext cx="4038600" cy="3886200"/>
          </a:xfrm>
          <a:prstGeom prst="rect">
            <a:avLst/>
          </a:prstGeom>
          <a:noFill/>
          <a:ln w="9525">
            <a:noFill/>
            <a:miter lim="800000"/>
            <a:headEnd/>
            <a:tailEnd/>
          </a:ln>
          <a:effectLst/>
        </p:spPr>
        <p:txBody>
          <a:bodyPr/>
          <a:lstStyle/>
          <a:p>
            <a:pPr marL="342900" indent="-342900" algn="l">
              <a:spcBef>
                <a:spcPct val="20000"/>
              </a:spcBef>
              <a:buClr>
                <a:schemeClr val="hlink"/>
              </a:buClr>
              <a:buSzPct val="70000"/>
              <a:buFont typeface="Wingdings" charset="0"/>
              <a:buChar char="n"/>
            </a:pPr>
            <a:r>
              <a:rPr lang="en-US" sz="3200">
                <a:solidFill>
                  <a:schemeClr val="tx1"/>
                </a:solidFill>
                <a:effectLst>
                  <a:outerShdw blurRad="38100" dist="38100" dir="2700000" algn="tl">
                    <a:srgbClr val="000000"/>
                  </a:outerShdw>
                </a:effectLst>
              </a:rPr>
              <a:t>Utara En Gedi (Gubernur </a:t>
            </a:r>
            <a:r>
              <a:rPr lang="ja-JP" altLang="en-US" sz="3200">
                <a:solidFill>
                  <a:schemeClr val="tx1"/>
                </a:solidFill>
                <a:effectLst>
                  <a:outerShdw blurRad="38100" dist="38100" dir="2700000" algn="tl">
                    <a:srgbClr val="000000"/>
                  </a:outerShdw>
                </a:effectLst>
              </a:rPr>
              <a:t>”</a:t>
            </a:r>
            <a:r>
              <a:rPr lang="en-US" sz="3200">
                <a:solidFill>
                  <a:schemeClr val="tx1"/>
                </a:solidFill>
                <a:effectLst>
                  <a:outerShdw blurRad="38100" dist="38100" dir="2700000" algn="tl">
                    <a:srgbClr val="000000"/>
                  </a:outerShdw>
                </a:effectLst>
              </a:rPr>
              <a:t>Pliny the Elder</a:t>
            </a:r>
            <a:r>
              <a:rPr lang="ja-JP" altLang="en-US" sz="3200">
                <a:solidFill>
                  <a:schemeClr val="tx1"/>
                </a:solidFill>
                <a:effectLst>
                  <a:outerShdw blurRad="38100" dist="38100" dir="2700000" algn="tl">
                    <a:srgbClr val="000000"/>
                  </a:outerShdw>
                </a:effectLst>
              </a:rPr>
              <a:t>”</a:t>
            </a:r>
            <a:r>
              <a:rPr lang="en-US" sz="3200">
                <a:solidFill>
                  <a:schemeClr val="tx1"/>
                </a:solidFill>
                <a:effectLst>
                  <a:outerShdw blurRad="38100" dist="38100" dir="2700000" algn="tl">
                    <a:srgbClr val="000000"/>
                  </a:outerShdw>
                </a:effectLst>
              </a:rPr>
              <a:t>)</a:t>
            </a:r>
          </a:p>
          <a:p>
            <a:pPr marL="342900" indent="-342900" algn="l">
              <a:spcBef>
                <a:spcPct val="20000"/>
              </a:spcBef>
              <a:buClr>
                <a:schemeClr val="hlink"/>
              </a:buClr>
              <a:buSzPct val="70000"/>
              <a:buFont typeface="Wingdings" charset="0"/>
              <a:buChar char="n"/>
            </a:pPr>
            <a:r>
              <a:rPr lang="en-US" sz="3200">
                <a:solidFill>
                  <a:schemeClr val="tx1"/>
                </a:solidFill>
                <a:effectLst>
                  <a:outerShdw blurRad="38100" dist="38100" dir="2700000" algn="tl">
                    <a:srgbClr val="000000"/>
                  </a:outerShdw>
                </a:effectLst>
              </a:rPr>
              <a:t>Tidak menikah (Josefus)</a:t>
            </a:r>
          </a:p>
          <a:p>
            <a:pPr marL="342900" indent="-342900" algn="l">
              <a:spcBef>
                <a:spcPct val="20000"/>
              </a:spcBef>
              <a:buClr>
                <a:schemeClr val="hlink"/>
              </a:buClr>
              <a:buSzPct val="70000"/>
              <a:buFont typeface="Wingdings" charset="0"/>
              <a:buChar char="n"/>
            </a:pPr>
            <a:endParaRPr lang="en-US" sz="3200">
              <a:solidFill>
                <a:schemeClr val="tx1"/>
              </a:solidFill>
              <a:effectLst>
                <a:outerShdw blurRad="38100" dist="38100" dir="2700000" algn="tl">
                  <a:srgbClr val="000000"/>
                </a:outerShdw>
              </a:effectLst>
            </a:endParaRPr>
          </a:p>
        </p:txBody>
      </p:sp>
      <p:sp>
        <p:nvSpPr>
          <p:cNvPr id="265225" name="Text Box 9"/>
          <p:cNvSpPr txBox="1">
            <a:spLocks noChangeArrowheads="1"/>
          </p:cNvSpPr>
          <p:nvPr/>
        </p:nvSpPr>
        <p:spPr bwMode="auto">
          <a:xfrm>
            <a:off x="8621713" y="0"/>
            <a:ext cx="522287" cy="396875"/>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r>
              <a:rPr lang="en-US" sz="2000">
                <a:effectLst>
                  <a:outerShdw blurRad="38100" dist="38100" dir="2700000" algn="tl">
                    <a:srgbClr val="000000"/>
                  </a:outerShdw>
                </a:effectLst>
              </a:rPr>
              <a:t>180</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65224">
                                            <p:txEl>
                                              <p:pRg st="1" end="1"/>
                                            </p:txEl>
                                          </p:spTgt>
                                        </p:tgtEl>
                                        <p:attrNameLst>
                                          <p:attrName>style.visibility</p:attrName>
                                        </p:attrNameLst>
                                      </p:cBhvr>
                                      <p:to>
                                        <p:strVal val="visible"/>
                                      </p:to>
                                    </p:set>
                                    <p:animEffect transition="in" filter="dissolve">
                                      <p:cBhvr>
                                        <p:cTn id="7" dur="500"/>
                                        <p:tgtEl>
                                          <p:spTgt spid="2652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Esse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9575" y="0"/>
            <a:ext cx="5000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5" name="Rectangle 3"/>
          <p:cNvSpPr>
            <a:spLocks noGrp="1" noRot="1" noChangeArrowheads="1"/>
          </p:cNvSpPr>
          <p:nvPr>
            <p:ph type="title"/>
          </p:nvPr>
        </p:nvSpPr>
        <p:spPr>
          <a:xfrm>
            <a:off x="0" y="0"/>
            <a:ext cx="6629400" cy="914400"/>
          </a:xfrm>
          <a:solidFill>
            <a:schemeClr val="bg2"/>
          </a:solidFill>
        </p:spPr>
        <p:txBody>
          <a:bodyPr/>
          <a:lstStyle/>
          <a:p>
            <a:pPr eaLnBrk="1" hangingPunct="1"/>
            <a:r>
              <a:rPr lang="en-US">
                <a:latin typeface="Garamond" charset="0"/>
                <a:ea typeface="ＭＳ Ｐゴシック" charset="0"/>
                <a:cs typeface="ＭＳ Ｐゴシック" charset="0"/>
              </a:rPr>
              <a:t>Siapakah kaum Esene?</a:t>
            </a:r>
          </a:p>
        </p:txBody>
      </p:sp>
      <p:sp>
        <p:nvSpPr>
          <p:cNvPr id="172036" name="Rectangle 4"/>
          <p:cNvSpPr>
            <a:spLocks noChangeArrowheads="1"/>
          </p:cNvSpPr>
          <p:nvPr/>
        </p:nvSpPr>
        <p:spPr bwMode="auto">
          <a:xfrm>
            <a:off x="2667000" y="4343400"/>
            <a:ext cx="1371600" cy="381000"/>
          </a:xfrm>
          <a:prstGeom prst="rect">
            <a:avLst/>
          </a:prstGeom>
          <a:noFill/>
          <a:ln w="9525">
            <a:noFill/>
            <a:miter lim="800000"/>
            <a:headEnd/>
            <a:tailEnd/>
          </a:ln>
          <a:effectLst/>
        </p:spPr>
        <p:txBody>
          <a:bodyPr wrap="none" anchor="ctr"/>
          <a:lstStyle/>
          <a:p>
            <a:endParaRPr lang="en-US">
              <a:effectLst>
                <a:outerShdw blurRad="38100" dist="38100" dir="2700000" algn="tl">
                  <a:srgbClr val="000000"/>
                </a:outerShdw>
              </a:effectLst>
            </a:endParaRPr>
          </a:p>
        </p:txBody>
      </p:sp>
      <p:grpSp>
        <p:nvGrpSpPr>
          <p:cNvPr id="110597" name="Group 5"/>
          <p:cNvGrpSpPr>
            <a:grpSpLocks/>
          </p:cNvGrpSpPr>
          <p:nvPr/>
        </p:nvGrpSpPr>
        <p:grpSpPr bwMode="auto">
          <a:xfrm>
            <a:off x="990600" y="4800600"/>
            <a:ext cx="3124200" cy="1752600"/>
            <a:chOff x="1008" y="3216"/>
            <a:chExt cx="1968" cy="1104"/>
          </a:xfrm>
        </p:grpSpPr>
        <p:pic>
          <p:nvPicPr>
            <p:cNvPr id="110601" name="Picture 6" descr="Qumran0001"/>
            <p:cNvPicPr>
              <a:picLocks noChangeAspect="1" noChangeArrowheads="1"/>
            </p:cNvPicPr>
            <p:nvPr/>
          </p:nvPicPr>
          <p:blipFill>
            <a:blip r:embed="rId4">
              <a:extLst>
                <a:ext uri="{28A0092B-C50C-407E-A947-70E740481C1C}">
                  <a14:useLocalDpi xmlns:a14="http://schemas.microsoft.com/office/drawing/2010/main" val="0"/>
                </a:ext>
              </a:extLst>
            </a:blip>
            <a:srcRect t="63606" r="11946" b="15192"/>
            <a:stretch>
              <a:fillRect/>
            </a:stretch>
          </p:blipFill>
          <p:spPr bwMode="auto">
            <a:xfrm>
              <a:off x="1008" y="3216"/>
              <a:ext cx="196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9" name="Rectangle 7"/>
            <p:cNvSpPr>
              <a:spLocks noChangeArrowheads="1"/>
            </p:cNvSpPr>
            <p:nvPr/>
          </p:nvSpPr>
          <p:spPr bwMode="auto">
            <a:xfrm>
              <a:off x="2112" y="3216"/>
              <a:ext cx="864" cy="240"/>
            </a:xfrm>
            <a:prstGeom prst="rect">
              <a:avLst/>
            </a:prstGeom>
            <a:solidFill>
              <a:schemeClr val="tx1"/>
            </a:solidFill>
            <a:ln w="9525">
              <a:noFill/>
              <a:miter lim="800000"/>
              <a:headEnd/>
              <a:tailEnd/>
            </a:ln>
            <a:effectLst/>
          </p:spPr>
          <p:txBody>
            <a:bodyPr wrap="none" anchor="ctr"/>
            <a:lstStyle/>
            <a:p>
              <a:endParaRPr lang="en-US">
                <a:effectLst>
                  <a:outerShdw blurRad="38100" dist="38100" dir="2700000" algn="tl">
                    <a:srgbClr val="DDDDDD"/>
                  </a:outerShdw>
                </a:effectLst>
              </a:endParaRPr>
            </a:p>
          </p:txBody>
        </p:sp>
      </p:grpSp>
      <p:sp>
        <p:nvSpPr>
          <p:cNvPr id="172041" name="Rectangle 9"/>
          <p:cNvSpPr>
            <a:spLocks noChangeArrowheads="1"/>
          </p:cNvSpPr>
          <p:nvPr/>
        </p:nvSpPr>
        <p:spPr bwMode="auto">
          <a:xfrm>
            <a:off x="0" y="914400"/>
            <a:ext cx="4038600" cy="3886200"/>
          </a:xfrm>
          <a:prstGeom prst="rect">
            <a:avLst/>
          </a:prstGeom>
          <a:noFill/>
          <a:ln w="9525">
            <a:noFill/>
            <a:miter lim="800000"/>
            <a:headEnd/>
            <a:tailEnd/>
          </a:ln>
          <a:effectLst/>
        </p:spPr>
        <p:txBody>
          <a:bodyPr/>
          <a:lstStyle/>
          <a:p>
            <a:pPr marL="342900" indent="-342900" algn="l">
              <a:spcBef>
                <a:spcPct val="20000"/>
              </a:spcBef>
              <a:buClr>
                <a:schemeClr val="hlink"/>
              </a:buClr>
              <a:buSzPct val="70000"/>
              <a:buFont typeface="Wingdings" charset="0"/>
              <a:buChar char="n"/>
            </a:pPr>
            <a:r>
              <a:rPr lang="en-US" sz="3200">
                <a:solidFill>
                  <a:schemeClr val="tx1"/>
                </a:solidFill>
                <a:effectLst>
                  <a:outerShdw blurRad="38100" dist="38100" dir="2700000" algn="tl">
                    <a:srgbClr val="000000"/>
                  </a:outerShdw>
                </a:effectLst>
              </a:rPr>
              <a:t>Utara En Gedi (Gubernur </a:t>
            </a:r>
            <a:r>
              <a:rPr lang="ja-JP" altLang="en-US" sz="3200">
                <a:solidFill>
                  <a:schemeClr val="tx1"/>
                </a:solidFill>
                <a:effectLst>
                  <a:outerShdw blurRad="38100" dist="38100" dir="2700000" algn="tl">
                    <a:srgbClr val="000000"/>
                  </a:outerShdw>
                </a:effectLst>
              </a:rPr>
              <a:t>“</a:t>
            </a:r>
            <a:r>
              <a:rPr lang="en-US" sz="3200">
                <a:solidFill>
                  <a:schemeClr val="tx1"/>
                </a:solidFill>
                <a:effectLst>
                  <a:outerShdw blurRad="38100" dist="38100" dir="2700000" algn="tl">
                    <a:srgbClr val="000000"/>
                  </a:outerShdw>
                </a:effectLst>
              </a:rPr>
              <a:t>Pliny the Elder</a:t>
            </a:r>
            <a:r>
              <a:rPr lang="ja-JP" altLang="en-US" sz="3200">
                <a:solidFill>
                  <a:schemeClr val="tx1"/>
                </a:solidFill>
                <a:effectLst>
                  <a:outerShdw blurRad="38100" dist="38100" dir="2700000" algn="tl">
                    <a:srgbClr val="000000"/>
                  </a:outerShdw>
                </a:effectLst>
              </a:rPr>
              <a:t>”</a:t>
            </a:r>
            <a:r>
              <a:rPr lang="en-US" sz="3200">
                <a:solidFill>
                  <a:schemeClr val="tx1"/>
                </a:solidFill>
                <a:effectLst>
                  <a:outerShdw blurRad="38100" dist="38100" dir="2700000" algn="tl">
                    <a:srgbClr val="000000"/>
                  </a:outerShdw>
                </a:effectLst>
              </a:rPr>
              <a:t>)</a:t>
            </a:r>
          </a:p>
          <a:p>
            <a:pPr marL="342900" indent="-342900" algn="l">
              <a:spcBef>
                <a:spcPct val="20000"/>
              </a:spcBef>
              <a:buClr>
                <a:schemeClr val="hlink"/>
              </a:buClr>
              <a:buSzPct val="70000"/>
              <a:buFont typeface="Wingdings" charset="0"/>
              <a:buChar char="n"/>
            </a:pPr>
            <a:r>
              <a:rPr lang="en-US" sz="3200">
                <a:solidFill>
                  <a:schemeClr val="tx1"/>
                </a:solidFill>
                <a:effectLst>
                  <a:outerShdw blurRad="38100" dist="38100" dir="2700000" algn="tl">
                    <a:srgbClr val="000000"/>
                  </a:outerShdw>
                </a:effectLst>
              </a:rPr>
              <a:t>Tidak menikah (Yosefus)</a:t>
            </a:r>
          </a:p>
          <a:p>
            <a:pPr marL="342900" indent="-342900" algn="l">
              <a:spcBef>
                <a:spcPct val="20000"/>
              </a:spcBef>
              <a:buClr>
                <a:schemeClr val="hlink"/>
              </a:buClr>
              <a:buSzPct val="70000"/>
              <a:buFont typeface="Wingdings" charset="0"/>
              <a:buChar char="n"/>
            </a:pPr>
            <a:r>
              <a:rPr lang="en-US" sz="3200">
                <a:solidFill>
                  <a:schemeClr val="tx1"/>
                </a:solidFill>
                <a:effectLst>
                  <a:outerShdw blurRad="38100" dist="38100" dir="2700000" algn="tl">
                    <a:srgbClr val="000000"/>
                  </a:outerShdw>
                </a:effectLst>
              </a:rPr>
              <a:t>Skriptoria</a:t>
            </a:r>
          </a:p>
          <a:p>
            <a:pPr marL="342900" indent="-342900" algn="l">
              <a:spcBef>
                <a:spcPct val="20000"/>
              </a:spcBef>
              <a:buClr>
                <a:schemeClr val="hlink"/>
              </a:buClr>
              <a:buSzPct val="70000"/>
              <a:buFont typeface="Wingdings" charset="0"/>
              <a:buChar char="n"/>
            </a:pPr>
            <a:r>
              <a:rPr lang="en-US" sz="3200">
                <a:solidFill>
                  <a:schemeClr val="tx1"/>
                </a:solidFill>
                <a:effectLst>
                  <a:outerShdw blurRad="38100" dist="38100" dir="2700000" algn="tl">
                    <a:srgbClr val="000000"/>
                  </a:outerShdw>
                </a:effectLst>
              </a:rPr>
              <a:t>Tulisan sekte</a:t>
            </a:r>
          </a:p>
          <a:p>
            <a:pPr marL="342900" indent="-342900" algn="l">
              <a:spcBef>
                <a:spcPct val="20000"/>
              </a:spcBef>
              <a:buClr>
                <a:schemeClr val="hlink"/>
              </a:buClr>
              <a:buSzPct val="70000"/>
              <a:buFont typeface="Wingdings" charset="0"/>
              <a:buChar char="n"/>
            </a:pPr>
            <a:endParaRPr lang="en-US" sz="3200">
              <a:solidFill>
                <a:schemeClr val="tx1"/>
              </a:solidFill>
              <a:effectLst>
                <a:outerShdw blurRad="38100" dist="38100" dir="2700000" algn="tl">
                  <a:srgbClr val="000000"/>
                </a:outerShdw>
              </a:effectLst>
            </a:endParaRPr>
          </a:p>
        </p:txBody>
      </p:sp>
      <p:pic>
        <p:nvPicPr>
          <p:cNvPr id="172042" name="Picture 10" descr="Inkwell"/>
          <p:cNvPicPr>
            <a:picLocks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6815138" y="3505200"/>
            <a:ext cx="2405062" cy="3429000"/>
          </a:xfrm>
          <a:noFill/>
          <a:extLst>
            <a:ext uri="{909E8E84-426E-40dd-AFC4-6F175D3DCCD1}">
              <a14:hiddenFill xmlns:a14="http://schemas.microsoft.com/office/drawing/2010/main">
                <a:solidFill>
                  <a:srgbClr val="FFFFFF"/>
                </a:solidFill>
              </a14:hiddenFill>
            </a:ext>
          </a:extLst>
        </p:spPr>
      </p:pic>
      <p:sp>
        <p:nvSpPr>
          <p:cNvPr id="110600" name="Text Box 12"/>
          <p:cNvSpPr txBox="1">
            <a:spLocks noChangeArrowheads="1"/>
          </p:cNvSpPr>
          <p:nvPr/>
        </p:nvSpPr>
        <p:spPr bwMode="auto">
          <a:xfrm>
            <a:off x="8621713" y="0"/>
            <a:ext cx="5222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r>
              <a:rPr lang="en-US" sz="2000">
                <a:solidFill>
                  <a:schemeClr val="bg2"/>
                </a:solidFill>
              </a:rPr>
              <a:t>180</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72041">
                                            <p:txEl>
                                              <p:pRg st="2" end="2"/>
                                            </p:txEl>
                                          </p:spTgt>
                                        </p:tgtEl>
                                        <p:attrNameLst>
                                          <p:attrName>style.visibility</p:attrName>
                                        </p:attrNameLst>
                                      </p:cBhvr>
                                      <p:to>
                                        <p:strVal val="visible"/>
                                      </p:to>
                                    </p:set>
                                    <p:animEffect transition="in" filter="dissolve">
                                      <p:cBhvr>
                                        <p:cTn id="7" dur="500"/>
                                        <p:tgtEl>
                                          <p:spTgt spid="172041">
                                            <p:txEl>
                                              <p:pRg st="2" end="2"/>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172041">
                                            <p:txEl>
                                              <p:pRg st="3" end="3"/>
                                            </p:txEl>
                                          </p:spTgt>
                                        </p:tgtEl>
                                        <p:attrNameLst>
                                          <p:attrName>style.visibility</p:attrName>
                                        </p:attrNameLst>
                                      </p:cBhvr>
                                      <p:to>
                                        <p:strVal val="visible"/>
                                      </p:to>
                                    </p:set>
                                    <p:animEffect transition="in" filter="dissolve">
                                      <p:cBhvr>
                                        <p:cTn id="11" dur="500"/>
                                        <p:tgtEl>
                                          <p:spTgt spid="172041">
                                            <p:txEl>
                                              <p:pRg st="3" end="3"/>
                                            </p:txEl>
                                          </p:spTgt>
                                        </p:tgtEl>
                                      </p:cBhvr>
                                    </p:animEffect>
                                  </p:childTnLst>
                                </p:cTn>
                              </p:par>
                            </p:childTnLst>
                          </p:cTn>
                        </p:par>
                        <p:par>
                          <p:cTn id="12" fill="hold" nodeType="afterGroup">
                            <p:stCondLst>
                              <p:cond delay="1000"/>
                            </p:stCondLst>
                            <p:childTnLst>
                              <p:par>
                                <p:cTn id="13" presetID="4" presetClass="entr" presetSubtype="16" fill="hold" nodeType="afterEffect">
                                  <p:stCondLst>
                                    <p:cond delay="0"/>
                                  </p:stCondLst>
                                  <p:childTnLst>
                                    <p:set>
                                      <p:cBhvr>
                                        <p:cTn id="14" dur="1" fill="hold">
                                          <p:stCondLst>
                                            <p:cond delay="0"/>
                                          </p:stCondLst>
                                        </p:cTn>
                                        <p:tgtEl>
                                          <p:spTgt spid="172042"/>
                                        </p:tgtEl>
                                        <p:attrNameLst>
                                          <p:attrName>style.visibility</p:attrName>
                                        </p:attrNameLst>
                                      </p:cBhvr>
                                      <p:to>
                                        <p:strVal val="visible"/>
                                      </p:to>
                                    </p:set>
                                    <p:animEffect transition="in" filter="box(in)">
                                      <p:cBhvr>
                                        <p:cTn id="15" dur="500"/>
                                        <p:tgtEl>
                                          <p:spTgt spid="172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Rectangle 3"/>
          <p:cNvSpPr>
            <a:spLocks noGrp="1" noChangeArrowheads="1"/>
          </p:cNvSpPr>
          <p:nvPr>
            <p:ph type="body" idx="1"/>
          </p:nvPr>
        </p:nvSpPr>
        <p:spPr>
          <a:xfrm>
            <a:off x="0" y="914400"/>
            <a:ext cx="2743200" cy="4876800"/>
          </a:xfrm>
        </p:spPr>
        <p:txBody>
          <a:bodyPr/>
          <a:lstStyle/>
          <a:p>
            <a:pPr eaLnBrk="1" hangingPunct="1"/>
            <a:r>
              <a:rPr lang="en-US" b="1">
                <a:latin typeface="Garamond" charset="0"/>
                <a:ea typeface="ＭＳ Ｐゴシック" charset="0"/>
                <a:cs typeface="ＭＳ Ｐゴシック" charset="0"/>
              </a:rPr>
              <a:t>Imam Besar korupsi</a:t>
            </a:r>
          </a:p>
        </p:txBody>
      </p:sp>
      <p:sp>
        <p:nvSpPr>
          <p:cNvPr id="120834" name="Rectangle 2"/>
          <p:cNvSpPr>
            <a:spLocks noGrp="1" noRot="1" noChangeArrowheads="1"/>
          </p:cNvSpPr>
          <p:nvPr>
            <p:ph type="title"/>
          </p:nvPr>
        </p:nvSpPr>
        <p:spPr>
          <a:xfrm>
            <a:off x="76200" y="0"/>
            <a:ext cx="6934200" cy="914400"/>
          </a:xfrm>
          <a:solidFill>
            <a:schemeClr val="bg2"/>
          </a:solidFill>
        </p:spPr>
        <p:txBody>
          <a:bodyPr/>
          <a:lstStyle/>
          <a:p>
            <a:pPr eaLnBrk="1" hangingPunct="1"/>
            <a:r>
              <a:rPr lang="en-US" sz="4000">
                <a:latin typeface="Garamond" charset="0"/>
                <a:ea typeface="ＭＳ Ｐゴシック" charset="0"/>
                <a:cs typeface="ＭＳ Ｐゴシック" charset="0"/>
              </a:rPr>
              <a:t>Kenapa kaum Esene dibentuk?</a:t>
            </a:r>
          </a:p>
        </p:txBody>
      </p:sp>
      <p:pic>
        <p:nvPicPr>
          <p:cNvPr id="112644" name="Picture 5" descr="High Priest0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941388"/>
            <a:ext cx="6248400" cy="428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8" name="Rectangle 6"/>
          <p:cNvSpPr>
            <a:spLocks noChangeArrowheads="1"/>
          </p:cNvSpPr>
          <p:nvPr/>
        </p:nvSpPr>
        <p:spPr bwMode="auto">
          <a:xfrm>
            <a:off x="1828800" y="5257800"/>
            <a:ext cx="7239000" cy="1676400"/>
          </a:xfrm>
          <a:prstGeom prst="rect">
            <a:avLst/>
          </a:prstGeom>
          <a:noFill/>
          <a:ln w="9525">
            <a:noFill/>
            <a:miter lim="800000"/>
            <a:headEnd/>
            <a:tailEnd/>
          </a:ln>
          <a:effectLst/>
        </p:spPr>
        <p:txBody>
          <a:bodyPr/>
          <a:lstStyle/>
          <a:p>
            <a:pPr>
              <a:spcBef>
                <a:spcPct val="20000"/>
              </a:spcBef>
              <a:buClr>
                <a:schemeClr val="hlink"/>
              </a:buClr>
              <a:buSzPct val="70000"/>
              <a:buFont typeface="Wingdings" charset="0"/>
              <a:buNone/>
            </a:pPr>
            <a:r>
              <a:rPr lang="en-US" sz="2400">
                <a:solidFill>
                  <a:schemeClr val="tx1"/>
                </a:solidFill>
                <a:effectLst>
                  <a:outerShdw blurRad="38100" dist="38100" dir="2700000" algn="tl">
                    <a:srgbClr val="000000"/>
                  </a:outerShdw>
                </a:effectLst>
              </a:rPr>
              <a:t>Di era Perjanjian Baru, Hanas &amp; Kayafas meneruskan praktek korupsi dari Jason and Menelaus (175 SM). Jadi kaum Esene menarik diri ke padang gurun pada waktu pemerintahan </a:t>
            </a:r>
            <a:r>
              <a:rPr lang="en-US" altLang="zh-CN" sz="2400">
                <a:solidFill>
                  <a:schemeClr val="tx1"/>
                </a:solidFill>
                <a:effectLst>
                  <a:outerShdw blurRad="38100" dist="38100" dir="2700000" algn="tl">
                    <a:srgbClr val="000000"/>
                  </a:outerShdw>
                </a:effectLst>
                <a:ea typeface="SimSun" charset="0"/>
                <a:cs typeface="SimSun" charset="0"/>
              </a:rPr>
              <a:t>Simon (143-135 SM) </a:t>
            </a:r>
            <a:endParaRPr lang="en-US" sz="2400">
              <a:solidFill>
                <a:schemeClr val="tx1"/>
              </a:solidFill>
              <a:effectLst>
                <a:outerShdw blurRad="38100" dist="38100" dir="2700000" algn="tl">
                  <a:srgbClr val="000000"/>
                </a:outerShdw>
              </a:effectLst>
              <a:ea typeface="SimSun" charset="0"/>
              <a:cs typeface="SimSun" charset="0"/>
            </a:endParaRPr>
          </a:p>
        </p:txBody>
      </p:sp>
      <p:sp>
        <p:nvSpPr>
          <p:cNvPr id="120839" name="Text Box 7"/>
          <p:cNvSpPr txBox="1">
            <a:spLocks noChangeArrowheads="1"/>
          </p:cNvSpPr>
          <p:nvPr/>
        </p:nvSpPr>
        <p:spPr bwMode="auto">
          <a:xfrm>
            <a:off x="8231188" y="0"/>
            <a:ext cx="890587" cy="396875"/>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r>
              <a:rPr lang="en-US" sz="2000">
                <a:effectLst>
                  <a:outerShdw blurRad="38100" dist="38100" dir="2700000" algn="tl">
                    <a:srgbClr val="000000"/>
                  </a:outerShdw>
                </a:effectLst>
              </a:rPr>
              <a:t>67, 180</a:t>
            </a: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4" descr="Arrest"/>
          <p:cNvPicPr>
            <a:picLocks noChangeAspect="1" noChangeArrowheads="1"/>
          </p:cNvPicPr>
          <p:nvPr/>
        </p:nvPicPr>
        <p:blipFill>
          <a:blip r:embed="rId3">
            <a:extLst>
              <a:ext uri="{28A0092B-C50C-407E-A947-70E740481C1C}">
                <a14:useLocalDpi xmlns:a14="http://schemas.microsoft.com/office/drawing/2010/main" val="0"/>
              </a:ext>
            </a:extLst>
          </a:blip>
          <a:srcRect t="60582" r="49878" b="956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4" name="Rectangle 2"/>
          <p:cNvSpPr>
            <a:spLocks noGrp="1" noRot="1" noChangeArrowheads="1"/>
          </p:cNvSpPr>
          <p:nvPr>
            <p:ph type="title"/>
          </p:nvPr>
        </p:nvSpPr>
        <p:spPr>
          <a:xfrm>
            <a:off x="2971800" y="4724400"/>
            <a:ext cx="6172200" cy="2133600"/>
          </a:xfrm>
        </p:spPr>
        <p:txBody>
          <a:bodyPr/>
          <a:lstStyle/>
          <a:p>
            <a:pPr eaLnBrk="1" hangingPunct="1"/>
            <a:r>
              <a:rPr lang="en-US" sz="4000">
                <a:latin typeface="Garamond" charset="0"/>
                <a:ea typeface="ＭＳ Ｐゴシック" charset="0"/>
                <a:cs typeface="ＭＳ Ｐゴシック" charset="0"/>
              </a:rPr>
              <a:t>Petrus berperang melawan Imam yang korupsi, tetapi kaum Esene…</a:t>
            </a:r>
          </a:p>
        </p:txBody>
      </p:sp>
      <p:pic>
        <p:nvPicPr>
          <p:cNvPr id="146437" name="Picture 5" descr="Arrest"/>
          <p:cNvPicPr>
            <a:picLocks noChangeAspect="1" noChangeArrowheads="1"/>
          </p:cNvPicPr>
          <p:nvPr/>
        </p:nvPicPr>
        <p:blipFill>
          <a:blip r:embed="rId3">
            <a:extLst>
              <a:ext uri="{28A0092B-C50C-407E-A947-70E740481C1C}">
                <a14:useLocalDpi xmlns:a14="http://schemas.microsoft.com/office/drawing/2010/main" val="0"/>
              </a:ext>
            </a:extLst>
          </a:blip>
          <a:srcRect l="54523" b="59224"/>
          <a:stretch>
            <a:fillRect/>
          </a:stretch>
        </p:blipFill>
        <p:spPr bwMode="auto">
          <a:xfrm>
            <a:off x="304800" y="3962400"/>
            <a:ext cx="2362200" cy="26670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4000"/>
                                  </p:stCondLst>
                                  <p:childTnLst>
                                    <p:set>
                                      <p:cBhvr>
                                        <p:cTn id="6" dur="1" fill="hold">
                                          <p:stCondLst>
                                            <p:cond delay="0"/>
                                          </p:stCondLst>
                                        </p:cTn>
                                        <p:tgtEl>
                                          <p:spTgt spid="146437"/>
                                        </p:tgtEl>
                                        <p:attrNameLst>
                                          <p:attrName>style.visibility</p:attrName>
                                        </p:attrNameLst>
                                      </p:cBhvr>
                                      <p:to>
                                        <p:strVal val="visible"/>
                                      </p:to>
                                    </p:set>
                                    <p:animEffect transition="in" filter="fade">
                                      <p:cBhvr>
                                        <p:cTn id="7" dur="500"/>
                                        <p:tgtEl>
                                          <p:spTgt spid="146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12" descr="7 Judea Cit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838200"/>
            <a:ext cx="7921625" cy="581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87" name="AutoShape 15"/>
          <p:cNvSpPr>
            <a:spLocks noChangeArrowheads="1"/>
          </p:cNvSpPr>
          <p:nvPr/>
        </p:nvSpPr>
        <p:spPr bwMode="auto">
          <a:xfrm rot="5400000">
            <a:off x="5295900" y="2476500"/>
            <a:ext cx="5410200" cy="2286000"/>
          </a:xfrm>
          <a:prstGeom prst="wedgeRectCallout">
            <a:avLst>
              <a:gd name="adj1" fmla="val 6306"/>
              <a:gd name="adj2" fmla="val 71250"/>
            </a:avLst>
          </a:prstGeom>
          <a:solidFill>
            <a:srgbClr val="0033CC"/>
          </a:solidFill>
          <a:ln w="9525">
            <a:noFill/>
            <a:miter lim="800000"/>
            <a:headEnd/>
            <a:tailEnd/>
          </a:ln>
          <a:effectLst/>
        </p:spPr>
        <p:txBody>
          <a:bodyPr rot="10800000" vert="eaVert" wrap="none" anchor="ctr"/>
          <a:lstStyle/>
          <a:p>
            <a:endParaRPr lang="en-US">
              <a:effectLst>
                <a:outerShdw blurRad="38100" dist="38100" dir="2700000" algn="tl">
                  <a:srgbClr val="000000"/>
                </a:outerShdw>
              </a:effectLst>
            </a:endParaRPr>
          </a:p>
        </p:txBody>
      </p:sp>
      <p:sp>
        <p:nvSpPr>
          <p:cNvPr id="182286" name="AutoShape 14"/>
          <p:cNvSpPr>
            <a:spLocks noChangeArrowheads="1"/>
          </p:cNvSpPr>
          <p:nvPr/>
        </p:nvSpPr>
        <p:spPr bwMode="auto">
          <a:xfrm rot="10800000">
            <a:off x="0" y="2819400"/>
            <a:ext cx="5105400" cy="4038600"/>
          </a:xfrm>
          <a:prstGeom prst="cloudCallout">
            <a:avLst>
              <a:gd name="adj1" fmla="val -53454"/>
              <a:gd name="adj2" fmla="val 26176"/>
            </a:avLst>
          </a:prstGeom>
          <a:solidFill>
            <a:schemeClr val="bg2"/>
          </a:solidFill>
          <a:ln w="9525">
            <a:noFill/>
            <a:round/>
            <a:headEnd/>
            <a:tailEnd/>
          </a:ln>
          <a:effectLst/>
        </p:spPr>
        <p:txBody>
          <a:bodyPr rot="10800000" wrap="none" anchor="ctr"/>
          <a:lstStyle/>
          <a:p>
            <a:endParaRPr lang="en-US">
              <a:effectLst>
                <a:outerShdw blurRad="38100" dist="38100" dir="2700000" algn="tl">
                  <a:srgbClr val="000000"/>
                </a:outerShdw>
              </a:effectLst>
            </a:endParaRPr>
          </a:p>
        </p:txBody>
      </p:sp>
      <p:sp>
        <p:nvSpPr>
          <p:cNvPr id="182275" name="Rectangle 3"/>
          <p:cNvSpPr>
            <a:spLocks noGrp="1" noRot="1" noChangeArrowheads="1"/>
          </p:cNvSpPr>
          <p:nvPr>
            <p:ph type="title"/>
          </p:nvPr>
        </p:nvSpPr>
        <p:spPr>
          <a:xfrm>
            <a:off x="0" y="0"/>
            <a:ext cx="9144000" cy="762000"/>
          </a:xfrm>
          <a:solidFill>
            <a:schemeClr val="bg2"/>
          </a:solidFill>
        </p:spPr>
        <p:txBody>
          <a:bodyPr/>
          <a:lstStyle/>
          <a:p>
            <a:pPr algn="l" eaLnBrk="1" hangingPunct="1"/>
            <a:r>
              <a:rPr lang="en-US" sz="4000">
                <a:latin typeface="Garamond" charset="0"/>
                <a:ea typeface="ＭＳ Ｐゴシック" charset="0"/>
                <a:cs typeface="ＭＳ Ｐゴシック" charset="0"/>
              </a:rPr>
              <a:t>Kaum Esene memilih menarik diri…</a:t>
            </a:r>
          </a:p>
        </p:txBody>
      </p:sp>
      <p:sp>
        <p:nvSpPr>
          <p:cNvPr id="182277" name="Rectangle 5"/>
          <p:cNvSpPr>
            <a:spLocks noChangeArrowheads="1"/>
          </p:cNvSpPr>
          <p:nvPr/>
        </p:nvSpPr>
        <p:spPr bwMode="auto">
          <a:xfrm>
            <a:off x="6858000" y="4800600"/>
            <a:ext cx="2286000" cy="1524000"/>
          </a:xfrm>
          <a:prstGeom prst="rect">
            <a:avLst/>
          </a:prstGeom>
          <a:noFill/>
          <a:ln w="9525">
            <a:noFill/>
            <a:miter lim="800000"/>
            <a:headEnd/>
            <a:tailEnd/>
          </a:ln>
          <a:effectLst>
            <a:outerShdw blurRad="63500" dist="38099" dir="2700000" algn="ctr" rotWithShape="0">
              <a:schemeClr val="bg2">
                <a:alpha val="74997"/>
              </a:schemeClr>
            </a:outerShdw>
          </a:effectLst>
        </p:spPr>
        <p:txBody>
          <a:bodyPr/>
          <a:lstStyle/>
          <a:p>
            <a:pPr>
              <a:spcBef>
                <a:spcPct val="20000"/>
              </a:spcBef>
              <a:buClr>
                <a:schemeClr val="hlink"/>
              </a:buClr>
              <a:buSzPct val="70000"/>
              <a:buFont typeface="Wingdings" charset="0"/>
              <a:buNone/>
            </a:pPr>
            <a:r>
              <a:rPr lang="en-US" sz="2400">
                <a:solidFill>
                  <a:schemeClr val="tx1"/>
                </a:solidFill>
                <a:effectLst>
                  <a:outerShdw blurRad="38100" dist="38100" dir="2700000" algn="tl">
                    <a:srgbClr val="000000"/>
                  </a:outerShdw>
                </a:effectLst>
              </a:rPr>
              <a:t>Esene:</a:t>
            </a:r>
          </a:p>
          <a:p>
            <a:pPr>
              <a:spcBef>
                <a:spcPct val="20000"/>
              </a:spcBef>
              <a:buClr>
                <a:schemeClr val="hlink"/>
              </a:buClr>
              <a:buSzPct val="70000"/>
              <a:buFont typeface="Wingdings" charset="0"/>
              <a:buNone/>
            </a:pPr>
            <a:r>
              <a:rPr lang="ja-JP" altLang="en-US" sz="2400">
                <a:solidFill>
                  <a:schemeClr val="tx1"/>
                </a:solidFill>
                <a:effectLst>
                  <a:outerShdw blurRad="38100" dist="38100" dir="2700000" algn="tl">
                    <a:srgbClr val="000000"/>
                  </a:outerShdw>
                </a:effectLst>
              </a:rPr>
              <a:t>“</a:t>
            </a:r>
            <a:r>
              <a:rPr lang="en-US" sz="2400">
                <a:solidFill>
                  <a:schemeClr val="tx1"/>
                </a:solidFill>
                <a:effectLst>
                  <a:outerShdw blurRad="38100" dist="38100" dir="2700000" algn="tl">
                    <a:srgbClr val="000000"/>
                  </a:outerShdw>
                </a:effectLst>
              </a:rPr>
              <a:t>Guru Kebenaran</a:t>
            </a:r>
            <a:r>
              <a:rPr lang="ja-JP" altLang="en-US" sz="2400">
                <a:solidFill>
                  <a:schemeClr val="tx1"/>
                </a:solidFill>
                <a:effectLst>
                  <a:outerShdw blurRad="38100" dist="38100" dir="2700000" algn="tl">
                    <a:srgbClr val="000000"/>
                  </a:outerShdw>
                </a:effectLst>
              </a:rPr>
              <a:t>”</a:t>
            </a:r>
            <a:endParaRPr lang="en-US" sz="2400">
              <a:solidFill>
                <a:schemeClr val="tx1"/>
              </a:solidFill>
              <a:effectLst>
                <a:outerShdw blurRad="38100" dist="38100" dir="2700000" algn="tl">
                  <a:srgbClr val="000000"/>
                </a:outerShdw>
              </a:effectLst>
            </a:endParaRPr>
          </a:p>
        </p:txBody>
      </p:sp>
      <p:sp>
        <p:nvSpPr>
          <p:cNvPr id="182278" name="Text Box 6"/>
          <p:cNvSpPr txBox="1">
            <a:spLocks noChangeArrowheads="1"/>
          </p:cNvSpPr>
          <p:nvPr/>
        </p:nvSpPr>
        <p:spPr bwMode="auto">
          <a:xfrm>
            <a:off x="8231188" y="0"/>
            <a:ext cx="890587" cy="396875"/>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r>
              <a:rPr lang="en-US" sz="2000">
                <a:effectLst>
                  <a:outerShdw blurRad="38100" dist="38100" dir="2700000" algn="tl">
                    <a:srgbClr val="000000"/>
                  </a:outerShdw>
                </a:effectLst>
              </a:rPr>
              <a:t>67, 180</a:t>
            </a:r>
          </a:p>
        </p:txBody>
      </p:sp>
      <p:pic>
        <p:nvPicPr>
          <p:cNvPr id="182280" name="Picture 8" descr="j027581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0713" y="1066800"/>
            <a:ext cx="2097087"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83" name="Rectangle 11"/>
          <p:cNvSpPr>
            <a:spLocks noChangeArrowheads="1"/>
          </p:cNvSpPr>
          <p:nvPr/>
        </p:nvSpPr>
        <p:spPr bwMode="auto">
          <a:xfrm>
            <a:off x="3924300" y="4953000"/>
            <a:ext cx="1485900" cy="381000"/>
          </a:xfrm>
          <a:prstGeom prst="rect">
            <a:avLst/>
          </a:prstGeom>
          <a:noFill/>
          <a:ln w="9525">
            <a:noFill/>
            <a:miter lim="800000"/>
            <a:headEnd/>
            <a:tailEnd/>
          </a:ln>
          <a:effectLst>
            <a:outerShdw blurRad="63500" dist="38099" dir="2700000" algn="ctr" rotWithShape="0">
              <a:schemeClr val="bg2">
                <a:alpha val="74997"/>
              </a:schemeClr>
            </a:outerShdw>
          </a:effectLst>
        </p:spPr>
        <p:txBody>
          <a:bodyPr/>
          <a:lstStyle/>
          <a:p>
            <a:pPr>
              <a:spcBef>
                <a:spcPct val="20000"/>
              </a:spcBef>
              <a:buClr>
                <a:schemeClr val="hlink"/>
              </a:buClr>
              <a:buSzPct val="70000"/>
              <a:buFont typeface="Wingdings" charset="0"/>
              <a:buNone/>
            </a:pPr>
            <a:r>
              <a:rPr lang="en-US" sz="2400">
                <a:solidFill>
                  <a:schemeClr val="tx1"/>
                </a:solidFill>
                <a:effectLst>
                  <a:outerShdw blurRad="38100" dist="38100" dir="2700000" algn="tl">
                    <a:srgbClr val="000000"/>
                  </a:outerShdw>
                </a:effectLst>
              </a:rPr>
              <a:t>vs</a:t>
            </a:r>
          </a:p>
        </p:txBody>
      </p:sp>
      <p:sp>
        <p:nvSpPr>
          <p:cNvPr id="182288" name="AutoShape 16"/>
          <p:cNvSpPr>
            <a:spLocks noChangeArrowheads="1"/>
          </p:cNvSpPr>
          <p:nvPr/>
        </p:nvSpPr>
        <p:spPr bwMode="auto">
          <a:xfrm>
            <a:off x="5486400" y="3810000"/>
            <a:ext cx="838200" cy="304800"/>
          </a:xfrm>
          <a:prstGeom prst="leftRightArrow">
            <a:avLst>
              <a:gd name="adj1" fmla="val 50000"/>
              <a:gd name="adj2" fmla="val 55000"/>
            </a:avLst>
          </a:prstGeom>
          <a:solidFill>
            <a:srgbClr val="FF0000"/>
          </a:solidFill>
          <a:ln w="9525">
            <a:no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182291" name="Rectangle 19"/>
          <p:cNvSpPr>
            <a:spLocks noChangeArrowheads="1"/>
          </p:cNvSpPr>
          <p:nvPr/>
        </p:nvSpPr>
        <p:spPr bwMode="auto">
          <a:xfrm>
            <a:off x="6858000" y="3810000"/>
            <a:ext cx="1485900" cy="381000"/>
          </a:xfrm>
          <a:prstGeom prst="rect">
            <a:avLst/>
          </a:prstGeom>
          <a:solidFill>
            <a:schemeClr val="bg1"/>
          </a:solidFill>
          <a:ln w="9525">
            <a:noFill/>
            <a:miter lim="800000"/>
            <a:headEnd/>
            <a:tailEnd/>
          </a:ln>
          <a:effectLst>
            <a:outerShdw blurRad="63500" dist="38099" dir="2700000" algn="ctr" rotWithShape="0">
              <a:schemeClr val="bg2">
                <a:alpha val="74997"/>
              </a:schemeClr>
            </a:outerShdw>
          </a:effectLst>
        </p:spPr>
        <p:txBody>
          <a:bodyPr/>
          <a:lstStyle/>
          <a:p>
            <a:pPr>
              <a:spcBef>
                <a:spcPct val="20000"/>
              </a:spcBef>
              <a:buClr>
                <a:schemeClr val="hlink"/>
              </a:buClr>
              <a:buSzPct val="70000"/>
              <a:buFont typeface="Wingdings" charset="0"/>
              <a:buNone/>
            </a:pPr>
            <a:r>
              <a:rPr lang="en-US" sz="2400">
                <a:solidFill>
                  <a:schemeClr val="tx1"/>
                </a:solidFill>
                <a:effectLst>
                  <a:outerShdw blurRad="38100" dist="38100" dir="2700000" algn="tl">
                    <a:srgbClr val="000000"/>
                  </a:outerShdw>
                </a:effectLst>
              </a:rPr>
              <a:t>Qumran</a:t>
            </a:r>
          </a:p>
        </p:txBody>
      </p:sp>
      <p:sp>
        <p:nvSpPr>
          <p:cNvPr id="182290" name="Rectangle 18"/>
          <p:cNvSpPr>
            <a:spLocks noChangeArrowheads="1"/>
          </p:cNvSpPr>
          <p:nvPr/>
        </p:nvSpPr>
        <p:spPr bwMode="auto">
          <a:xfrm>
            <a:off x="3581400" y="3810000"/>
            <a:ext cx="1790700" cy="381000"/>
          </a:xfrm>
          <a:prstGeom prst="rect">
            <a:avLst/>
          </a:prstGeom>
          <a:solidFill>
            <a:schemeClr val="bg2"/>
          </a:solidFill>
          <a:ln w="9525">
            <a:noFill/>
            <a:miter lim="800000"/>
            <a:headEnd/>
            <a:tailEnd/>
          </a:ln>
          <a:effectLst>
            <a:outerShdw blurRad="63500" dist="38099" dir="2700000" algn="ctr" rotWithShape="0">
              <a:schemeClr val="bg2">
                <a:alpha val="74997"/>
              </a:schemeClr>
            </a:outerShdw>
          </a:effectLst>
        </p:spPr>
        <p:txBody>
          <a:bodyPr/>
          <a:lstStyle/>
          <a:p>
            <a:pPr>
              <a:spcBef>
                <a:spcPct val="20000"/>
              </a:spcBef>
              <a:buClr>
                <a:schemeClr val="hlink"/>
              </a:buClr>
              <a:buSzPct val="70000"/>
              <a:buFont typeface="Wingdings" charset="0"/>
              <a:buNone/>
            </a:pPr>
            <a:r>
              <a:rPr lang="en-US" sz="2400">
                <a:solidFill>
                  <a:schemeClr val="tx1"/>
                </a:solidFill>
                <a:effectLst>
                  <a:outerShdw blurRad="38100" dist="38100" dir="2700000" algn="tl">
                    <a:srgbClr val="000000"/>
                  </a:outerShdw>
                </a:effectLst>
              </a:rPr>
              <a:t>Yerusalem</a:t>
            </a:r>
          </a:p>
        </p:txBody>
      </p:sp>
      <p:pic>
        <p:nvPicPr>
          <p:cNvPr id="182279" name="Picture 7" descr="j0114662[1]"/>
          <p:cNvPicPr>
            <a:picLocks noChangeAspect="1" noChangeArrowheads="1"/>
          </p:cNvPicPr>
          <p:nvPr/>
        </p:nvPicPr>
        <p:blipFill>
          <a:blip r:embed="rId5">
            <a:lum bright="-18000"/>
            <a:extLst>
              <a:ext uri="{28A0092B-C50C-407E-A947-70E740481C1C}">
                <a14:useLocalDpi xmlns:a14="http://schemas.microsoft.com/office/drawing/2010/main" val="0"/>
              </a:ext>
            </a:extLst>
          </a:blip>
          <a:srcRect/>
          <a:stretch>
            <a:fillRect/>
          </a:stretch>
        </p:blipFill>
        <p:spPr bwMode="auto">
          <a:xfrm>
            <a:off x="-76200" y="346075"/>
            <a:ext cx="4086225" cy="651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82" name="Rectangle 10"/>
          <p:cNvSpPr>
            <a:spLocks noChangeArrowheads="1"/>
          </p:cNvSpPr>
          <p:nvPr/>
        </p:nvSpPr>
        <p:spPr bwMode="auto">
          <a:xfrm>
            <a:off x="490538" y="4683125"/>
            <a:ext cx="3352800" cy="1524000"/>
          </a:xfrm>
          <a:prstGeom prst="rect">
            <a:avLst/>
          </a:prstGeom>
          <a:noFill/>
          <a:ln w="9525">
            <a:noFill/>
            <a:miter lim="800000"/>
            <a:headEnd/>
            <a:tailEnd/>
          </a:ln>
          <a:effectLst>
            <a:outerShdw blurRad="63500" dist="38099" dir="2700000" algn="ctr" rotWithShape="0">
              <a:schemeClr val="bg2">
                <a:alpha val="74997"/>
              </a:schemeClr>
            </a:outerShdw>
          </a:effectLst>
        </p:spPr>
        <p:txBody>
          <a:bodyPr/>
          <a:lstStyle/>
          <a:p>
            <a:pPr>
              <a:spcBef>
                <a:spcPct val="20000"/>
              </a:spcBef>
              <a:buClr>
                <a:schemeClr val="hlink"/>
              </a:buClr>
              <a:buSzPct val="70000"/>
              <a:buFont typeface="Wingdings" charset="0"/>
              <a:buNone/>
            </a:pPr>
            <a:r>
              <a:rPr lang="en-US" sz="2400">
                <a:solidFill>
                  <a:schemeClr val="tx1"/>
                </a:solidFill>
                <a:effectLst>
                  <a:outerShdw blurRad="38100" dist="38100" dir="2700000" algn="tl">
                    <a:srgbClr val="000000"/>
                  </a:outerShdw>
                </a:effectLst>
              </a:rPr>
              <a:t>Simon Imam Besar di Bait Suci:</a:t>
            </a:r>
          </a:p>
          <a:p>
            <a:pPr>
              <a:spcBef>
                <a:spcPct val="20000"/>
              </a:spcBef>
              <a:buClr>
                <a:schemeClr val="hlink"/>
              </a:buClr>
              <a:buSzPct val="70000"/>
              <a:buFont typeface="Wingdings" charset="0"/>
              <a:buNone/>
            </a:pPr>
            <a:r>
              <a:rPr lang="ja-JP" altLang="en-US" sz="2400">
                <a:solidFill>
                  <a:schemeClr val="tx1"/>
                </a:solidFill>
                <a:effectLst>
                  <a:outerShdw blurRad="38100" dist="38100" dir="2700000" algn="tl">
                    <a:srgbClr val="000000"/>
                  </a:outerShdw>
                </a:effectLst>
              </a:rPr>
              <a:t>“</a:t>
            </a:r>
            <a:r>
              <a:rPr lang="en-US" sz="2400">
                <a:solidFill>
                  <a:schemeClr val="tx1"/>
                </a:solidFill>
                <a:effectLst>
                  <a:outerShdw blurRad="38100" dist="38100" dir="2700000" algn="tl">
                    <a:srgbClr val="000000"/>
                  </a:outerShdw>
                </a:effectLst>
              </a:rPr>
              <a:t>Imam yang jahat</a:t>
            </a:r>
            <a:r>
              <a:rPr lang="ja-JP" altLang="en-US" sz="2400">
                <a:solidFill>
                  <a:schemeClr val="tx1"/>
                </a:solidFill>
                <a:effectLst>
                  <a:outerShdw blurRad="38100" dist="38100" dir="2700000" algn="tl">
                    <a:srgbClr val="000000"/>
                  </a:outerShdw>
                </a:effectLst>
              </a:rPr>
              <a:t>”</a:t>
            </a:r>
            <a:endParaRPr lang="en-US" sz="2400">
              <a:solidFill>
                <a:schemeClr val="tx1"/>
              </a:solidFill>
              <a:effectLst>
                <a:outerShdw blurRad="38100" dist="38100" dir="2700000" algn="tl">
                  <a:srgbClr val="000000"/>
                </a:outerShd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82286"/>
                                        </p:tgtEl>
                                        <p:attrNameLst>
                                          <p:attrName>style.visibility</p:attrName>
                                        </p:attrNameLst>
                                      </p:cBhvr>
                                      <p:to>
                                        <p:strVal val="visible"/>
                                      </p:to>
                                    </p:set>
                                    <p:animEffect transition="in" filter="wipe(right)">
                                      <p:cBhvr>
                                        <p:cTn id="7" dur="2000"/>
                                        <p:tgtEl>
                                          <p:spTgt spid="182286"/>
                                        </p:tgtEl>
                                      </p:cBhvr>
                                    </p:animEffect>
                                  </p:childTnLst>
                                </p:cTn>
                              </p:par>
                              <p:par>
                                <p:cTn id="8" presetID="3" presetClass="entr" presetSubtype="10" fill="hold" nodeType="withEffect">
                                  <p:stCondLst>
                                    <p:cond delay="0"/>
                                  </p:stCondLst>
                                  <p:childTnLst>
                                    <p:set>
                                      <p:cBhvr>
                                        <p:cTn id="9" dur="1" fill="hold">
                                          <p:stCondLst>
                                            <p:cond delay="0"/>
                                          </p:stCondLst>
                                        </p:cTn>
                                        <p:tgtEl>
                                          <p:spTgt spid="182279"/>
                                        </p:tgtEl>
                                        <p:attrNameLst>
                                          <p:attrName>style.visibility</p:attrName>
                                        </p:attrNameLst>
                                      </p:cBhvr>
                                      <p:to>
                                        <p:strVal val="visible"/>
                                      </p:to>
                                    </p:set>
                                    <p:animEffect transition="in" filter="blinds(horizontal)">
                                      <p:cBhvr>
                                        <p:cTn id="10" dur="500"/>
                                        <p:tgtEl>
                                          <p:spTgt spid="182279"/>
                                        </p:tgtEl>
                                      </p:cBhvr>
                                    </p:animEffect>
                                  </p:childTnLst>
                                </p:cTn>
                              </p:par>
                            </p:childTnLst>
                          </p:cTn>
                        </p:par>
                        <p:par>
                          <p:cTn id="11" fill="hold" nodeType="afterGroup">
                            <p:stCondLst>
                              <p:cond delay="2000"/>
                            </p:stCondLst>
                            <p:childTnLst>
                              <p:par>
                                <p:cTn id="12" presetID="5" presetClass="entr" presetSubtype="10" fill="hold" grpId="0" nodeType="afterEffect">
                                  <p:stCondLst>
                                    <p:cond delay="0"/>
                                  </p:stCondLst>
                                  <p:childTnLst>
                                    <p:set>
                                      <p:cBhvr>
                                        <p:cTn id="13" dur="1" fill="hold">
                                          <p:stCondLst>
                                            <p:cond delay="0"/>
                                          </p:stCondLst>
                                        </p:cTn>
                                        <p:tgtEl>
                                          <p:spTgt spid="182282"/>
                                        </p:tgtEl>
                                        <p:attrNameLst>
                                          <p:attrName>style.visibility</p:attrName>
                                        </p:attrNameLst>
                                      </p:cBhvr>
                                      <p:to>
                                        <p:strVal val="visible"/>
                                      </p:to>
                                    </p:set>
                                    <p:animEffect transition="in" filter="checkerboard(across)">
                                      <p:cBhvr>
                                        <p:cTn id="14" dur="500"/>
                                        <p:tgtEl>
                                          <p:spTgt spid="18228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4" presetClass="entr" presetSubtype="0" fill="hold" grpId="0" nodeType="clickEffect">
                                  <p:stCondLst>
                                    <p:cond delay="0"/>
                                  </p:stCondLst>
                                  <p:childTnLst>
                                    <p:set>
                                      <p:cBhvr>
                                        <p:cTn id="18" dur="1" fill="hold">
                                          <p:stCondLst>
                                            <p:cond delay="0"/>
                                          </p:stCondLst>
                                        </p:cTn>
                                        <p:tgtEl>
                                          <p:spTgt spid="182283"/>
                                        </p:tgtEl>
                                        <p:attrNameLst>
                                          <p:attrName>style.visibility</p:attrName>
                                        </p:attrNameLst>
                                      </p:cBhvr>
                                      <p:to>
                                        <p:strVal val="visible"/>
                                      </p:to>
                                    </p:set>
                                    <p:anim to="" calcmode="lin" valueType="num">
                                      <p:cBhvr>
                                        <p:cTn id="19" dur="1" fill="hold"/>
                                        <p:tgtEl>
                                          <p:spTgt spid="182283"/>
                                        </p:tgtEl>
                                        <p:attrNameLst>
                                          <p:attrName/>
                                        </p:attrNameLst>
                                      </p:cBhvr>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82287"/>
                                        </p:tgtEl>
                                        <p:attrNameLst>
                                          <p:attrName>style.visibility</p:attrName>
                                        </p:attrNameLst>
                                      </p:cBhvr>
                                      <p:to>
                                        <p:strVal val="visible"/>
                                      </p:to>
                                    </p:set>
                                    <p:animEffect transition="in" filter="wipe(left)">
                                      <p:cBhvr>
                                        <p:cTn id="24" dur="500"/>
                                        <p:tgtEl>
                                          <p:spTgt spid="182287"/>
                                        </p:tgtEl>
                                      </p:cBhvr>
                                    </p:animEffect>
                                  </p:childTnLst>
                                </p:cTn>
                              </p:par>
                              <p:par>
                                <p:cTn id="25" presetID="24" presetClass="entr" presetSubtype="0" fill="hold" grpId="0" nodeType="withEffect">
                                  <p:stCondLst>
                                    <p:cond delay="0"/>
                                  </p:stCondLst>
                                  <p:childTnLst>
                                    <p:set>
                                      <p:cBhvr>
                                        <p:cTn id="26" dur="1" fill="hold">
                                          <p:stCondLst>
                                            <p:cond delay="0"/>
                                          </p:stCondLst>
                                        </p:cTn>
                                        <p:tgtEl>
                                          <p:spTgt spid="182277"/>
                                        </p:tgtEl>
                                        <p:attrNameLst>
                                          <p:attrName>style.visibility</p:attrName>
                                        </p:attrNameLst>
                                      </p:cBhvr>
                                      <p:to>
                                        <p:strVal val="visible"/>
                                      </p:to>
                                    </p:set>
                                    <p:anim to="" calcmode="lin" valueType="num">
                                      <p:cBhvr>
                                        <p:cTn id="27" dur="1" fill="hold"/>
                                        <p:tgtEl>
                                          <p:spTgt spid="182277"/>
                                        </p:tgtEl>
                                        <p:attrNameLst>
                                          <p:attrName/>
                                        </p:attrNameLst>
                                      </p:cBhvr>
                                    </p:anim>
                                  </p:childTnLst>
                                </p:cTn>
                              </p:par>
                            </p:childTnLst>
                          </p:cTn>
                        </p:par>
                        <p:par>
                          <p:cTn id="28" fill="hold" nodeType="afterGroup">
                            <p:stCondLst>
                              <p:cond delay="500"/>
                            </p:stCondLst>
                            <p:childTnLst>
                              <p:par>
                                <p:cTn id="29" presetID="24" presetClass="entr" presetSubtype="0" fill="hold" nodeType="afterEffect">
                                  <p:stCondLst>
                                    <p:cond delay="0"/>
                                  </p:stCondLst>
                                  <p:childTnLst>
                                    <p:set>
                                      <p:cBhvr>
                                        <p:cTn id="30" dur="1" fill="hold">
                                          <p:stCondLst>
                                            <p:cond delay="0"/>
                                          </p:stCondLst>
                                        </p:cTn>
                                        <p:tgtEl>
                                          <p:spTgt spid="182280"/>
                                        </p:tgtEl>
                                        <p:attrNameLst>
                                          <p:attrName>style.visibility</p:attrName>
                                        </p:attrNameLst>
                                      </p:cBhvr>
                                      <p:to>
                                        <p:strVal val="visible"/>
                                      </p:to>
                                    </p:set>
                                    <p:anim to="" calcmode="lin" valueType="num">
                                      <p:cBhvr>
                                        <p:cTn id="31" dur="1" fill="hold"/>
                                        <p:tgtEl>
                                          <p:spTgt spid="18228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87" grpId="0" animBg="1"/>
      <p:bldP spid="182286" grpId="0" animBg="1"/>
      <p:bldP spid="182277" grpId="0"/>
      <p:bldP spid="182283" grpId="0"/>
      <p:bldP spid="18228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body" idx="1"/>
          </p:nvPr>
        </p:nvSpPr>
        <p:spPr>
          <a:xfrm>
            <a:off x="-152400" y="914400"/>
            <a:ext cx="2819400" cy="5029200"/>
          </a:xfrm>
        </p:spPr>
        <p:txBody>
          <a:bodyPr/>
          <a:lstStyle/>
          <a:p>
            <a:pPr eaLnBrk="1" hangingPunct="1"/>
            <a:r>
              <a:rPr lang="en-US" sz="2800" b="1">
                <a:latin typeface="Garamond" charset="0"/>
                <a:ea typeface="ＭＳ Ｐゴシック" charset="0"/>
                <a:cs typeface="ＭＳ Ｐゴシック" charset="0"/>
              </a:rPr>
              <a:t>Imam Besar korupsi</a:t>
            </a:r>
          </a:p>
          <a:p>
            <a:pPr eaLnBrk="1" hangingPunct="1"/>
            <a:r>
              <a:rPr lang="en-US" sz="2800" b="1">
                <a:latin typeface="Garamond" charset="0"/>
                <a:ea typeface="ＭＳ Ｐゴシック" charset="0"/>
                <a:cs typeface="ＭＳ Ｐゴシック" charset="0"/>
              </a:rPr>
              <a:t>Bait Suci sebagian besar menjadi pasar</a:t>
            </a:r>
          </a:p>
        </p:txBody>
      </p:sp>
      <p:pic>
        <p:nvPicPr>
          <p:cNvPr id="118787" name="Picture 3" descr="Market at Te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0"/>
            <a:ext cx="6477000" cy="691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8" name="Rectangle 4"/>
          <p:cNvSpPr>
            <a:spLocks noGrp="1" noRot="1" noChangeArrowheads="1"/>
          </p:cNvSpPr>
          <p:nvPr>
            <p:ph type="title"/>
          </p:nvPr>
        </p:nvSpPr>
        <p:spPr>
          <a:xfrm>
            <a:off x="76200" y="0"/>
            <a:ext cx="6858000" cy="838200"/>
          </a:xfrm>
          <a:solidFill>
            <a:schemeClr val="bg2"/>
          </a:solidFill>
        </p:spPr>
        <p:txBody>
          <a:bodyPr/>
          <a:lstStyle/>
          <a:p>
            <a:pPr eaLnBrk="1" hangingPunct="1"/>
            <a:r>
              <a:rPr lang="en-US" sz="4000">
                <a:latin typeface="Garamond" charset="0"/>
                <a:ea typeface="ＭＳ Ｐゴシック" charset="0"/>
                <a:cs typeface="ＭＳ Ｐゴシック" charset="0"/>
              </a:rPr>
              <a:t>Kenapa sekte Esene dibentuk</a:t>
            </a:r>
            <a:r>
              <a:rPr lang="zh-CN" altLang="en-US" sz="4000">
                <a:latin typeface="Garamond" charset="0"/>
                <a:ea typeface="ＭＳ Ｐゴシック" charset="0"/>
                <a:cs typeface="ＭＳ Ｐゴシック" charset="0"/>
              </a:rPr>
              <a:t>？</a:t>
            </a:r>
            <a:endParaRPr lang="en-US" sz="4000">
              <a:latin typeface="Garamond" charset="0"/>
              <a:ea typeface="ＭＳ Ｐゴシック" charset="0"/>
              <a:cs typeface="ＭＳ Ｐゴシック" charset="0"/>
            </a:endParaRPr>
          </a:p>
        </p:txBody>
      </p:sp>
      <p:sp>
        <p:nvSpPr>
          <p:cNvPr id="118789" name="Text Box 5"/>
          <p:cNvSpPr txBox="1">
            <a:spLocks noChangeArrowheads="1"/>
          </p:cNvSpPr>
          <p:nvPr/>
        </p:nvSpPr>
        <p:spPr bwMode="auto">
          <a:xfrm>
            <a:off x="8231188" y="0"/>
            <a:ext cx="890587" cy="396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r>
              <a:rPr lang="en-US" sz="2000">
                <a:solidFill>
                  <a:schemeClr val="bg2"/>
                </a:solidFill>
              </a:rPr>
              <a:t>67, 180</a:t>
            </a: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5" descr="DSC00608"/>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
        <p:nvSpPr>
          <p:cNvPr id="313346" name="Rectangle 2"/>
          <p:cNvSpPr>
            <a:spLocks noGrp="1" noRot="1" noChangeArrowheads="1"/>
          </p:cNvSpPr>
          <p:nvPr>
            <p:ph type="title"/>
          </p:nvPr>
        </p:nvSpPr>
        <p:spPr/>
        <p:txBody>
          <a:bodyPr/>
          <a:lstStyle/>
          <a:p>
            <a:pPr eaLnBrk="1" hangingPunct="1"/>
            <a:r>
              <a:rPr lang="en-US">
                <a:latin typeface="Garamond" charset="0"/>
                <a:ea typeface="ＭＳ Ｐゴシック" charset="0"/>
                <a:cs typeface="ＭＳ Ｐゴシック" charset="0"/>
              </a:rPr>
              <a:t>Tempat Yesus dibaptis</a:t>
            </a: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0834" name="Picture 5" descr="Qumran"/>
          <p:cNvPicPr>
            <a:picLocks noChangeAspect="1" noChangeArrowheads="1"/>
          </p:cNvPicPr>
          <p:nvPr/>
        </p:nvPicPr>
        <p:blipFill>
          <a:blip r:embed="rId3">
            <a:extLst>
              <a:ext uri="{28A0092B-C50C-407E-A947-70E740481C1C}">
                <a14:useLocalDpi xmlns:a14="http://schemas.microsoft.com/office/drawing/2010/main" val="0"/>
              </a:ext>
            </a:extLst>
          </a:blip>
          <a:srcRect t="57579"/>
          <a:stretch>
            <a:fillRect/>
          </a:stretch>
        </p:blipFill>
        <p:spPr bwMode="auto">
          <a:xfrm>
            <a:off x="0" y="1295400"/>
            <a:ext cx="458470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5" name="Picture 7" descr="Qumran0001"/>
          <p:cNvPicPr>
            <a:picLocks noChangeAspect="1" noChangeArrowheads="1"/>
          </p:cNvPicPr>
          <p:nvPr/>
        </p:nvPicPr>
        <p:blipFill>
          <a:blip r:embed="rId4">
            <a:lum bright="-24000"/>
            <a:extLst>
              <a:ext uri="{28A0092B-C50C-407E-A947-70E740481C1C}">
                <a14:useLocalDpi xmlns:a14="http://schemas.microsoft.com/office/drawing/2010/main" val="0"/>
              </a:ext>
            </a:extLst>
          </a:blip>
          <a:srcRect t="25598" r="12766"/>
          <a:stretch>
            <a:fillRect/>
          </a:stretch>
        </p:blipFill>
        <p:spPr bwMode="auto">
          <a:xfrm>
            <a:off x="2895600" y="-33338"/>
            <a:ext cx="6248400" cy="694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0" name="Rectangle 2"/>
          <p:cNvSpPr>
            <a:spLocks noGrp="1" noRot="1" noChangeArrowheads="1"/>
          </p:cNvSpPr>
          <p:nvPr>
            <p:ph type="title"/>
          </p:nvPr>
        </p:nvSpPr>
        <p:spPr>
          <a:xfrm>
            <a:off x="0" y="274638"/>
            <a:ext cx="9144000" cy="1096962"/>
          </a:xfrm>
        </p:spPr>
        <p:txBody>
          <a:bodyPr/>
          <a:lstStyle/>
          <a:p>
            <a:pPr eaLnBrk="1" hangingPunct="1"/>
            <a:r>
              <a:rPr lang="en-US" sz="4000">
                <a:latin typeface="Garamond" charset="0"/>
                <a:ea typeface="ＭＳ Ｐゴシック" charset="0"/>
                <a:cs typeface="ＭＳ Ｐゴシック" charset="0"/>
              </a:rPr>
              <a:t>Pandangan lain dari mereka yang tinggal di Qumran</a:t>
            </a:r>
          </a:p>
        </p:txBody>
      </p:sp>
      <p:sp>
        <p:nvSpPr>
          <p:cNvPr id="124938" name="Text Box 10"/>
          <p:cNvSpPr txBox="1">
            <a:spLocks noChangeArrowheads="1"/>
          </p:cNvSpPr>
          <p:nvPr/>
        </p:nvSpPr>
        <p:spPr bwMode="auto">
          <a:xfrm>
            <a:off x="8621713" y="0"/>
            <a:ext cx="522287" cy="396875"/>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r>
              <a:rPr lang="en-US" sz="2000">
                <a:effectLst>
                  <a:outerShdw blurRad="38100" dist="38100" dir="2700000" algn="tl">
                    <a:srgbClr val="000000"/>
                  </a:outerShdw>
                </a:effectLst>
              </a:rPr>
              <a:t>180</a:t>
            </a:r>
          </a:p>
        </p:txBody>
      </p:sp>
      <p:pic>
        <p:nvPicPr>
          <p:cNvPr id="124939" name="Picture 11" descr="15656361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895600"/>
            <a:ext cx="3073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40" name="Rectangle 12"/>
          <p:cNvSpPr>
            <a:spLocks noChangeArrowheads="1"/>
          </p:cNvSpPr>
          <p:nvPr/>
        </p:nvSpPr>
        <p:spPr bwMode="auto">
          <a:xfrm>
            <a:off x="3276600" y="1371600"/>
            <a:ext cx="6019800" cy="5486400"/>
          </a:xfrm>
          <a:prstGeom prst="rect">
            <a:avLst/>
          </a:prstGeom>
          <a:noFill/>
          <a:ln w="9525">
            <a:noFill/>
            <a:miter lim="800000"/>
            <a:headEnd/>
            <a:tailEnd/>
          </a:ln>
          <a:effectLst/>
        </p:spPr>
        <p:txBody>
          <a:bodyPr/>
          <a:lstStyle/>
          <a:p>
            <a:pPr marL="342900" indent="-342900" algn="l">
              <a:spcBef>
                <a:spcPct val="20000"/>
              </a:spcBef>
              <a:buClr>
                <a:schemeClr val="hlink"/>
              </a:buClr>
              <a:buSzPct val="70000"/>
              <a:buFont typeface="Wingdings" charset="0"/>
              <a:buChar char="n"/>
            </a:pPr>
            <a:r>
              <a:rPr lang="en-US" sz="3200">
                <a:solidFill>
                  <a:schemeClr val="tx1"/>
                </a:solidFill>
                <a:effectLst>
                  <a:outerShdw blurRad="38100" dist="38100" dir="2700000" algn="tl">
                    <a:srgbClr val="000000"/>
                  </a:outerShdw>
                </a:effectLst>
              </a:rPr>
              <a:t>Saduki?</a:t>
            </a:r>
          </a:p>
          <a:p>
            <a:pPr marL="342900" indent="-342900" algn="l">
              <a:spcBef>
                <a:spcPct val="20000"/>
              </a:spcBef>
              <a:buClr>
                <a:schemeClr val="hlink"/>
              </a:buClr>
              <a:buSzPct val="70000"/>
              <a:buFont typeface="Wingdings" charset="0"/>
              <a:buChar char="n"/>
            </a:pPr>
            <a:r>
              <a:rPr lang="en-US" sz="3200">
                <a:solidFill>
                  <a:schemeClr val="tx1"/>
                </a:solidFill>
                <a:effectLst>
                  <a:outerShdw blurRad="38100" dist="38100" dir="2700000" algn="tl">
                    <a:srgbClr val="000000"/>
                  </a:outerShdw>
                </a:effectLst>
              </a:rPr>
              <a:t>Farisi?</a:t>
            </a:r>
          </a:p>
          <a:p>
            <a:pPr marL="342900" indent="-342900" algn="l">
              <a:spcBef>
                <a:spcPct val="20000"/>
              </a:spcBef>
              <a:buClr>
                <a:schemeClr val="hlink"/>
              </a:buClr>
              <a:buSzPct val="70000"/>
              <a:buFont typeface="Wingdings" charset="0"/>
              <a:buChar char="n"/>
            </a:pPr>
            <a:r>
              <a:rPr lang="en-US" sz="3200">
                <a:solidFill>
                  <a:schemeClr val="tx1"/>
                </a:solidFill>
                <a:effectLst>
                  <a:outerShdw blurRad="38100" dist="38100" dir="2700000" algn="tl">
                    <a:srgbClr val="000000"/>
                  </a:outerShdw>
                </a:effectLst>
              </a:rPr>
              <a:t>Benteng Romawi?</a:t>
            </a:r>
          </a:p>
          <a:p>
            <a:pPr marL="342900" indent="-342900" algn="l">
              <a:spcBef>
                <a:spcPct val="20000"/>
              </a:spcBef>
              <a:buClr>
                <a:schemeClr val="hlink"/>
              </a:buClr>
              <a:buSzPct val="70000"/>
              <a:buFont typeface="Wingdings" charset="0"/>
              <a:buChar char="n"/>
            </a:pPr>
            <a:r>
              <a:rPr lang="en-US" sz="3200">
                <a:solidFill>
                  <a:schemeClr val="tx1"/>
                </a:solidFill>
                <a:effectLst>
                  <a:outerShdw blurRad="38100" dist="38100" dir="2700000" algn="tl">
                    <a:srgbClr val="000000"/>
                  </a:outerShdw>
                </a:effectLst>
              </a:rPr>
              <a:t>Zelot?</a:t>
            </a:r>
          </a:p>
          <a:p>
            <a:pPr marL="342900" indent="-342900" algn="l">
              <a:spcBef>
                <a:spcPct val="20000"/>
              </a:spcBef>
              <a:buClr>
                <a:schemeClr val="hlink"/>
              </a:buClr>
              <a:buSzPct val="70000"/>
              <a:buFont typeface="Wingdings" charset="0"/>
              <a:buChar char="n"/>
            </a:pPr>
            <a:r>
              <a:rPr lang="en-US" sz="3200">
                <a:solidFill>
                  <a:schemeClr val="tx1"/>
                </a:solidFill>
                <a:effectLst>
                  <a:outerShdw blurRad="38100" dist="38100" dir="2700000" algn="tl">
                    <a:srgbClr val="000000"/>
                  </a:outerShdw>
                </a:effectLst>
              </a:rPr>
              <a:t>Orang Kristen?</a:t>
            </a:r>
          </a:p>
          <a:p>
            <a:pPr marL="342900" indent="-342900" algn="l">
              <a:spcBef>
                <a:spcPct val="20000"/>
              </a:spcBef>
              <a:buClr>
                <a:schemeClr val="hlink"/>
              </a:buClr>
              <a:buSzPct val="70000"/>
              <a:buFont typeface="Wingdings" charset="0"/>
              <a:buChar char="n"/>
            </a:pPr>
            <a:r>
              <a:rPr lang="en-US" sz="3200">
                <a:solidFill>
                  <a:schemeClr val="tx1"/>
                </a:solidFill>
                <a:effectLst>
                  <a:outerShdw blurRad="38100" dist="38100" dir="2700000" algn="tl">
                    <a:srgbClr val="000000"/>
                  </a:outerShdw>
                </a:effectLst>
              </a:rPr>
              <a:t>Teori Yerusalem (banyak sekte)?</a:t>
            </a:r>
          </a:p>
          <a:p>
            <a:pPr marL="342900" indent="-342900" algn="l">
              <a:spcBef>
                <a:spcPct val="20000"/>
              </a:spcBef>
              <a:buClr>
                <a:schemeClr val="hlink"/>
              </a:buClr>
              <a:buSzPct val="70000"/>
              <a:buFont typeface="Wingdings" charset="0"/>
              <a:buChar char="n"/>
            </a:pPr>
            <a:r>
              <a:rPr lang="en-US" sz="3200">
                <a:solidFill>
                  <a:schemeClr val="tx1"/>
                </a:solidFill>
                <a:effectLst>
                  <a:outerShdw blurRad="38100" dist="38100" dir="2700000" algn="tl">
                    <a:srgbClr val="000000"/>
                  </a:outerShdw>
                </a:effectLst>
              </a:rPr>
              <a:t>Tanah milik orang kaya?</a:t>
            </a:r>
          </a:p>
        </p:txBody>
      </p:sp>
      <p:sp>
        <p:nvSpPr>
          <p:cNvPr id="124937" name="Text Box 9"/>
          <p:cNvSpPr txBox="1">
            <a:spLocks noChangeArrowheads="1"/>
          </p:cNvSpPr>
          <p:nvPr/>
        </p:nvSpPr>
        <p:spPr bwMode="auto">
          <a:xfrm rot="20132103">
            <a:off x="173038" y="2205038"/>
            <a:ext cx="7848600" cy="2124075"/>
          </a:xfrm>
          <a:prstGeom prst="rect">
            <a:avLst/>
          </a:prstGeom>
          <a:solidFill>
            <a:srgbClr val="FF0000"/>
          </a:solidFill>
          <a:ln w="9525">
            <a:noFill/>
            <a:miter lim="800000"/>
            <a:headEnd/>
            <a:tailEnd/>
          </a:ln>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r>
              <a:rPr lang="en-US">
                <a:effectLst>
                  <a:outerShdw blurRad="38100" dist="38100" dir="2700000" algn="tl">
                    <a:srgbClr val="000000"/>
                  </a:outerShdw>
                </a:effectLst>
              </a:rPr>
              <a:t>Kesimpulan: pandangan kaum Esene masih kebanyakan masuk akal</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24939"/>
                                        </p:tgtEl>
                                        <p:attrNameLst>
                                          <p:attrName>style.visibility</p:attrName>
                                        </p:attrNameLst>
                                      </p:cBhvr>
                                      <p:to>
                                        <p:strVal val="visible"/>
                                      </p:to>
                                    </p:set>
                                    <p:animEffect transition="in" filter="dissolve">
                                      <p:cBhvr>
                                        <p:cTn id="7" dur="500"/>
                                        <p:tgtEl>
                                          <p:spTgt spid="1249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124940">
                                            <p:txEl>
                                              <p:pRg st="0" end="0"/>
                                            </p:txEl>
                                          </p:spTgt>
                                        </p:tgtEl>
                                        <p:attrNameLst>
                                          <p:attrName>style.visibility</p:attrName>
                                        </p:attrNameLst>
                                      </p:cBhvr>
                                      <p:to>
                                        <p:strVal val="visible"/>
                                      </p:to>
                                    </p:set>
                                    <p:anim to="" calcmode="lin" valueType="num">
                                      <p:cBhvr>
                                        <p:cTn id="12" dur="1" fill="hold"/>
                                        <p:tgtEl>
                                          <p:spTgt spid="124940">
                                            <p:txEl>
                                              <p:pRg st="0" end="0"/>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124940">
                                            <p:txEl>
                                              <p:pRg st="1" end="1"/>
                                            </p:txEl>
                                          </p:spTgt>
                                        </p:tgtEl>
                                        <p:attrNameLst>
                                          <p:attrName>style.visibility</p:attrName>
                                        </p:attrNameLst>
                                      </p:cBhvr>
                                      <p:to>
                                        <p:strVal val="visible"/>
                                      </p:to>
                                    </p:set>
                                    <p:anim to="" calcmode="lin" valueType="num">
                                      <p:cBhvr>
                                        <p:cTn id="17" dur="1" fill="hold"/>
                                        <p:tgtEl>
                                          <p:spTgt spid="124940">
                                            <p:txEl>
                                              <p:pRg st="1" end="1"/>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124940">
                                            <p:txEl>
                                              <p:pRg st="2" end="2"/>
                                            </p:txEl>
                                          </p:spTgt>
                                        </p:tgtEl>
                                        <p:attrNameLst>
                                          <p:attrName>style.visibility</p:attrName>
                                        </p:attrNameLst>
                                      </p:cBhvr>
                                      <p:to>
                                        <p:strVal val="visible"/>
                                      </p:to>
                                    </p:set>
                                    <p:anim to="" calcmode="lin" valueType="num">
                                      <p:cBhvr>
                                        <p:cTn id="22" dur="1" fill="hold"/>
                                        <p:tgtEl>
                                          <p:spTgt spid="124940">
                                            <p:txEl>
                                              <p:pRg st="2" end="2"/>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499"/>
                                          </p:stCondLst>
                                        </p:cTn>
                                        <p:tgtEl>
                                          <p:spTgt spid="124940">
                                            <p:txEl>
                                              <p:pRg st="3" end="3"/>
                                            </p:txEl>
                                          </p:spTgt>
                                        </p:tgtEl>
                                        <p:attrNameLst>
                                          <p:attrName>style.visibility</p:attrName>
                                        </p:attrNameLst>
                                      </p:cBhvr>
                                      <p:to>
                                        <p:strVal val="visible"/>
                                      </p:to>
                                    </p:set>
                                    <p:anim to="" calcmode="lin" valueType="num">
                                      <p:cBhvr>
                                        <p:cTn id="27" dur="1" fill="hold"/>
                                        <p:tgtEl>
                                          <p:spTgt spid="124940">
                                            <p:txEl>
                                              <p:pRg st="3" end="3"/>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grpId="0" nodeType="clickEffect">
                                  <p:stCondLst>
                                    <p:cond delay="0"/>
                                  </p:stCondLst>
                                  <p:childTnLst>
                                    <p:set>
                                      <p:cBhvr>
                                        <p:cTn id="31" dur="1" fill="hold">
                                          <p:stCondLst>
                                            <p:cond delay="499"/>
                                          </p:stCondLst>
                                        </p:cTn>
                                        <p:tgtEl>
                                          <p:spTgt spid="124940">
                                            <p:txEl>
                                              <p:pRg st="4" end="4"/>
                                            </p:txEl>
                                          </p:spTgt>
                                        </p:tgtEl>
                                        <p:attrNameLst>
                                          <p:attrName>style.visibility</p:attrName>
                                        </p:attrNameLst>
                                      </p:cBhvr>
                                      <p:to>
                                        <p:strVal val="visible"/>
                                      </p:to>
                                    </p:set>
                                    <p:anim to="" calcmode="lin" valueType="num">
                                      <p:cBhvr>
                                        <p:cTn id="32" dur="1" fill="hold"/>
                                        <p:tgtEl>
                                          <p:spTgt spid="124940">
                                            <p:txEl>
                                              <p:pRg st="4" end="4"/>
                                            </p:txEl>
                                          </p:spTgt>
                                        </p:tgtEl>
                                        <p:attrNameLst>
                                          <p:attrName/>
                                        </p:attrNameLst>
                                      </p:cBhvr>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4" presetClass="entr" presetSubtype="0" fill="hold" grpId="0" nodeType="clickEffect">
                                  <p:stCondLst>
                                    <p:cond delay="0"/>
                                  </p:stCondLst>
                                  <p:childTnLst>
                                    <p:set>
                                      <p:cBhvr>
                                        <p:cTn id="36" dur="1" fill="hold">
                                          <p:stCondLst>
                                            <p:cond delay="499"/>
                                          </p:stCondLst>
                                        </p:cTn>
                                        <p:tgtEl>
                                          <p:spTgt spid="124940">
                                            <p:txEl>
                                              <p:pRg st="5" end="5"/>
                                            </p:txEl>
                                          </p:spTgt>
                                        </p:tgtEl>
                                        <p:attrNameLst>
                                          <p:attrName>style.visibility</p:attrName>
                                        </p:attrNameLst>
                                      </p:cBhvr>
                                      <p:to>
                                        <p:strVal val="visible"/>
                                      </p:to>
                                    </p:set>
                                    <p:anim to="" calcmode="lin" valueType="num">
                                      <p:cBhvr>
                                        <p:cTn id="37" dur="1" fill="hold"/>
                                        <p:tgtEl>
                                          <p:spTgt spid="124940">
                                            <p:txEl>
                                              <p:pRg st="5" end="5"/>
                                            </p:txEl>
                                          </p:spTgt>
                                        </p:tgtEl>
                                        <p:attrNameLst>
                                          <p:attrName/>
                                        </p:attrNameLst>
                                      </p:cBhvr>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4" presetClass="entr" presetSubtype="0" fill="hold" grpId="0" nodeType="clickEffect">
                                  <p:stCondLst>
                                    <p:cond delay="0"/>
                                  </p:stCondLst>
                                  <p:childTnLst>
                                    <p:set>
                                      <p:cBhvr>
                                        <p:cTn id="41" dur="1" fill="hold">
                                          <p:stCondLst>
                                            <p:cond delay="499"/>
                                          </p:stCondLst>
                                        </p:cTn>
                                        <p:tgtEl>
                                          <p:spTgt spid="124940">
                                            <p:txEl>
                                              <p:pRg st="6" end="6"/>
                                            </p:txEl>
                                          </p:spTgt>
                                        </p:tgtEl>
                                        <p:attrNameLst>
                                          <p:attrName>style.visibility</p:attrName>
                                        </p:attrNameLst>
                                      </p:cBhvr>
                                      <p:to>
                                        <p:strVal val="visible"/>
                                      </p:to>
                                    </p:set>
                                    <p:anim to="" calcmode="lin" valueType="num">
                                      <p:cBhvr>
                                        <p:cTn id="42" dur="1" fill="hold"/>
                                        <p:tgtEl>
                                          <p:spTgt spid="124940">
                                            <p:txEl>
                                              <p:pRg st="6" end="6"/>
                                            </p:txEl>
                                          </p:spTgt>
                                        </p:tgtEl>
                                        <p:attrNameLst>
                                          <p:attrName/>
                                        </p:attrNameLst>
                                      </p:cBhvr>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24937"/>
                                        </p:tgtEl>
                                        <p:attrNameLst>
                                          <p:attrName>style.visibility</p:attrName>
                                        </p:attrNameLst>
                                      </p:cBhvr>
                                      <p:to>
                                        <p:strVal val="visible"/>
                                      </p:to>
                                    </p:set>
                                    <p:anim calcmode="lin" valueType="num">
                                      <p:cBhvr additive="base">
                                        <p:cTn id="47" dur="500" fill="hold"/>
                                        <p:tgtEl>
                                          <p:spTgt spid="124937"/>
                                        </p:tgtEl>
                                        <p:attrNameLst>
                                          <p:attrName>ppt_x</p:attrName>
                                        </p:attrNameLst>
                                      </p:cBhvr>
                                      <p:tavLst>
                                        <p:tav tm="0">
                                          <p:val>
                                            <p:strVal val="#ppt_x"/>
                                          </p:val>
                                        </p:tav>
                                        <p:tav tm="100000">
                                          <p:val>
                                            <p:strVal val="#ppt_x"/>
                                          </p:val>
                                        </p:tav>
                                      </p:tavLst>
                                    </p:anim>
                                    <p:anim calcmode="lin" valueType="num">
                                      <p:cBhvr additive="base">
                                        <p:cTn id="48" dur="500" fill="hold"/>
                                        <p:tgtEl>
                                          <p:spTgt spid="1249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40" grpId="0" build="p" autoUpdateAnimBg="0"/>
      <p:bldP spid="124937" grpId="0" animBg="1"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7" descr="Not Esse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15963"/>
            <a:ext cx="9144000" cy="812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6" name="Rectangle 2"/>
          <p:cNvSpPr>
            <a:spLocks noGrp="1" noRot="1" noChangeArrowheads="1"/>
          </p:cNvSpPr>
          <p:nvPr>
            <p:ph type="title"/>
          </p:nvPr>
        </p:nvSpPr>
        <p:spPr>
          <a:xfrm>
            <a:off x="-152400" y="-30163"/>
            <a:ext cx="9372600" cy="411163"/>
          </a:xfrm>
          <a:solidFill>
            <a:schemeClr val="bg2"/>
          </a:solidFill>
        </p:spPr>
        <p:txBody>
          <a:bodyPr/>
          <a:lstStyle/>
          <a:p>
            <a:pPr eaLnBrk="1" hangingPunct="1"/>
            <a:r>
              <a:rPr lang="en-US" sz="2800">
                <a:latin typeface="Garamond" charset="0"/>
                <a:ea typeface="ＭＳ Ｐゴシック" charset="0"/>
                <a:cs typeface="ＭＳ Ｐゴシック" charset="0"/>
              </a:rPr>
              <a:t>Lanjutan Perdebatan: Keraguan lain dari Teori Kaum Esene</a:t>
            </a:r>
          </a:p>
        </p:txBody>
      </p:sp>
      <p:sp>
        <p:nvSpPr>
          <p:cNvPr id="5" name="Text Box 5"/>
          <p:cNvSpPr txBox="1">
            <a:spLocks noChangeArrowheads="1"/>
          </p:cNvSpPr>
          <p:nvPr/>
        </p:nvSpPr>
        <p:spPr bwMode="auto">
          <a:xfrm>
            <a:off x="0" y="381000"/>
            <a:ext cx="9144000" cy="366713"/>
          </a:xfrm>
          <a:prstGeom prst="rect">
            <a:avLst/>
          </a:prstGeom>
          <a:solidFill>
            <a:schemeClr val="bg2"/>
          </a:solidFill>
          <a:ln w="9525">
            <a:noFill/>
            <a:miter lim="800000"/>
            <a:headEnd/>
            <a:tailEnd/>
          </a:ln>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r>
              <a:rPr lang="en-US" sz="1800">
                <a:effectLst>
                  <a:outerShdw blurRad="38100" dist="38100" dir="2700000" algn="tl">
                    <a:srgbClr val="000000"/>
                  </a:outerShdw>
                </a:effectLst>
              </a:rPr>
              <a:t>Alan Crown, </a:t>
            </a:r>
            <a:r>
              <a:rPr lang="ja-JP" altLang="en-US" sz="1800">
                <a:effectLst>
                  <a:outerShdw blurRad="38100" dist="38100" dir="2700000" algn="tl">
                    <a:srgbClr val="000000"/>
                  </a:outerShdw>
                </a:effectLst>
              </a:rPr>
              <a:t>“</a:t>
            </a:r>
            <a:r>
              <a:rPr lang="en-US" sz="1800">
                <a:effectLst>
                  <a:outerShdw blurRad="38100" dist="38100" dir="2700000" algn="tl">
                    <a:srgbClr val="000000"/>
                  </a:outerShdw>
                </a:effectLst>
              </a:rPr>
              <a:t>Qumran: Was It An Essene Settlement?</a:t>
            </a:r>
            <a:r>
              <a:rPr lang="ja-JP" altLang="en-US" sz="1800">
                <a:effectLst>
                  <a:outerShdw blurRad="38100" dist="38100" dir="2700000" algn="tl">
                    <a:srgbClr val="000000"/>
                  </a:outerShdw>
                </a:effectLst>
              </a:rPr>
              <a:t>”</a:t>
            </a:r>
            <a:r>
              <a:rPr lang="en-US" sz="1800">
                <a:effectLst>
                  <a:outerShdw blurRad="38100" dist="38100" dir="2700000" algn="tl">
                    <a:srgbClr val="000000"/>
                  </a:outerShdw>
                </a:effectLst>
              </a:rPr>
              <a:t> </a:t>
            </a:r>
            <a:r>
              <a:rPr lang="en-US" sz="1800" i="1">
                <a:effectLst>
                  <a:outerShdw blurRad="38100" dist="38100" dir="2700000" algn="tl">
                    <a:srgbClr val="000000"/>
                  </a:outerShdw>
                </a:effectLst>
              </a:rPr>
              <a:t>BAR</a:t>
            </a:r>
            <a:r>
              <a:rPr lang="en-US" sz="1800">
                <a:effectLst>
                  <a:outerShdw blurRad="38100" dist="38100" dir="2700000" algn="tl">
                    <a:srgbClr val="000000"/>
                  </a:outerShdw>
                </a:effectLst>
              </a:rPr>
              <a:t> 20 (Sept/Oct 94): 30</a:t>
            </a: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4930" name="Picture 4" descr="deadseascrolls"/>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8" name="Rectangle 2"/>
          <p:cNvSpPr>
            <a:spLocks noGrp="1" noRot="1" noChangeArrowheads="1"/>
          </p:cNvSpPr>
          <p:nvPr>
            <p:ph type="title"/>
          </p:nvPr>
        </p:nvSpPr>
        <p:spPr/>
        <p:txBody>
          <a:bodyPr/>
          <a:lstStyle/>
          <a:p>
            <a:pPr eaLnBrk="1" hangingPunct="1"/>
            <a:r>
              <a:rPr lang="en-US">
                <a:latin typeface="Garamond" charset="0"/>
                <a:ea typeface="ＭＳ Ｐゴシック" charset="0"/>
                <a:cs typeface="ＭＳ Ｐゴシック" charset="0"/>
              </a:rPr>
              <a:t>Gulungan kitab apa yang ditemukan?</a:t>
            </a:r>
          </a:p>
        </p:txBody>
      </p:sp>
      <p:sp>
        <p:nvSpPr>
          <p:cNvPr id="126982" name="Text Box 6"/>
          <p:cNvSpPr txBox="1">
            <a:spLocks noChangeArrowheads="1"/>
          </p:cNvSpPr>
          <p:nvPr/>
        </p:nvSpPr>
        <p:spPr bwMode="auto">
          <a:xfrm>
            <a:off x="8486775" y="136525"/>
            <a:ext cx="504825" cy="396875"/>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r>
              <a:rPr lang="en-US" sz="2000">
                <a:effectLst>
                  <a:outerShdw blurRad="38100" dist="38100" dir="2700000" algn="tl">
                    <a:srgbClr val="000000"/>
                  </a:outerShdw>
                </a:effectLst>
              </a:rPr>
              <a:t>181</a:t>
            </a:r>
          </a:p>
        </p:txBody>
      </p:sp>
      <p:sp>
        <p:nvSpPr>
          <p:cNvPr id="126983" name="Rectangle 7"/>
          <p:cNvSpPr>
            <a:spLocks noChangeArrowheads="1"/>
          </p:cNvSpPr>
          <p:nvPr/>
        </p:nvSpPr>
        <p:spPr bwMode="auto">
          <a:xfrm>
            <a:off x="228600" y="1600200"/>
            <a:ext cx="8763000" cy="5257800"/>
          </a:xfrm>
          <a:prstGeom prst="rect">
            <a:avLst/>
          </a:prstGeom>
          <a:noFill/>
          <a:ln w="9525">
            <a:noFill/>
            <a:miter lim="800000"/>
            <a:headEnd/>
            <a:tailEnd/>
          </a:ln>
          <a:effectLst/>
        </p:spPr>
        <p:txBody>
          <a:bodyPr/>
          <a:lstStyle/>
          <a:p>
            <a:pPr marL="609600" indent="-609600" algn="l">
              <a:spcBef>
                <a:spcPct val="20000"/>
              </a:spcBef>
              <a:buClr>
                <a:schemeClr val="tx1"/>
              </a:buClr>
              <a:buSzPct val="70000"/>
              <a:buFont typeface="Wingdings" charset="0"/>
              <a:buChar char="n"/>
            </a:pPr>
            <a:r>
              <a:rPr lang="en-US" sz="2800">
                <a:solidFill>
                  <a:schemeClr val="tx1"/>
                </a:solidFill>
                <a:effectLst>
                  <a:outerShdw blurRad="38100" dist="38100" dir="2700000" algn="tl">
                    <a:srgbClr val="000000"/>
                  </a:outerShdw>
                </a:effectLst>
              </a:rPr>
              <a:t>Setiap kitab Perjanjian Lama kecuali Ester (mis., 11QPs)</a:t>
            </a:r>
          </a:p>
          <a:p>
            <a:pPr marL="609600" indent="-609600" algn="l">
              <a:spcBef>
                <a:spcPct val="20000"/>
              </a:spcBef>
              <a:buClr>
                <a:schemeClr val="tx1"/>
              </a:buClr>
              <a:buSzPct val="70000"/>
              <a:buFont typeface="Wingdings" charset="0"/>
              <a:buChar char="n"/>
            </a:pPr>
            <a:r>
              <a:rPr lang="en-US" sz="2800">
                <a:solidFill>
                  <a:schemeClr val="tx1"/>
                </a:solidFill>
                <a:effectLst>
                  <a:outerShdw blurRad="38100" dist="38100" dir="2700000" algn="tl">
                    <a:srgbClr val="000000"/>
                  </a:outerShdw>
                </a:effectLst>
              </a:rPr>
              <a:t>Apocrypha (Apokrif) dan Pseudepigrafa</a:t>
            </a:r>
          </a:p>
          <a:p>
            <a:pPr marL="609600" indent="-609600" algn="l">
              <a:spcBef>
                <a:spcPct val="20000"/>
              </a:spcBef>
              <a:buClr>
                <a:schemeClr val="tx1"/>
              </a:buClr>
              <a:buSzPct val="70000"/>
              <a:buFont typeface="Wingdings" charset="0"/>
              <a:buChar char="n"/>
            </a:pPr>
            <a:r>
              <a:rPr lang="en-US" sz="2800">
                <a:solidFill>
                  <a:schemeClr val="tx1"/>
                </a:solidFill>
                <a:effectLst>
                  <a:outerShdw blurRad="38100" dist="38100" dir="2700000" algn="tl">
                    <a:srgbClr val="000000"/>
                  </a:outerShdw>
                </a:effectLst>
              </a:rPr>
              <a:t>Kommentari (mis, 1QpHab)</a:t>
            </a:r>
          </a:p>
          <a:p>
            <a:pPr marL="609600" indent="-609600" algn="l">
              <a:spcBef>
                <a:spcPct val="20000"/>
              </a:spcBef>
              <a:buClr>
                <a:schemeClr val="tx1"/>
              </a:buClr>
              <a:buSzPct val="70000"/>
              <a:buFont typeface="Wingdings" charset="0"/>
              <a:buChar char="n"/>
            </a:pPr>
            <a:r>
              <a:rPr lang="en-US" sz="2800">
                <a:solidFill>
                  <a:schemeClr val="tx1"/>
                </a:solidFill>
                <a:effectLst>
                  <a:outerShdw blurRad="38100" dist="38100" dir="2700000" algn="tl">
                    <a:srgbClr val="000000"/>
                  </a:outerShdw>
                </a:effectLst>
              </a:rPr>
              <a:t>Koleksi dari ayat-ayat Perjanjian Lama berdasarkan tema</a:t>
            </a:r>
          </a:p>
          <a:p>
            <a:pPr marL="609600" indent="-609600" algn="l">
              <a:spcBef>
                <a:spcPct val="20000"/>
              </a:spcBef>
              <a:buClr>
                <a:schemeClr val="tx1"/>
              </a:buClr>
              <a:buSzPct val="70000"/>
              <a:buFont typeface="Wingdings" charset="0"/>
              <a:buChar char="n"/>
            </a:pPr>
            <a:r>
              <a:rPr lang="en-US" sz="2800">
                <a:solidFill>
                  <a:schemeClr val="tx1"/>
                </a:solidFill>
                <a:effectLst>
                  <a:outerShdw blurRad="38100" dist="38100" dir="2700000" algn="tl">
                    <a:srgbClr val="000000"/>
                  </a:outerShdw>
                </a:effectLst>
              </a:rPr>
              <a:t>Tulisan-tulisan sekte</a:t>
            </a:r>
          </a:p>
          <a:p>
            <a:pPr marL="990600" lvl="1" indent="-533400" algn="l">
              <a:spcBef>
                <a:spcPct val="20000"/>
              </a:spcBef>
              <a:buClr>
                <a:schemeClr val="accent2"/>
              </a:buClr>
              <a:buSzPct val="70000"/>
              <a:buFont typeface="Wingdings" charset="0"/>
              <a:buChar char="n"/>
            </a:pPr>
            <a:r>
              <a:rPr lang="en-US" sz="2400" i="1">
                <a:solidFill>
                  <a:schemeClr val="tx1"/>
                </a:solidFill>
                <a:effectLst>
                  <a:outerShdw blurRad="38100" dist="38100" dir="2700000" algn="tl">
                    <a:srgbClr val="000000"/>
                  </a:outerShdw>
                </a:effectLst>
              </a:rPr>
              <a:t>Manual of Discipline (Pedoman Disiplin)</a:t>
            </a:r>
          </a:p>
          <a:p>
            <a:pPr marL="990600" lvl="1" indent="-533400" algn="l">
              <a:spcBef>
                <a:spcPct val="20000"/>
              </a:spcBef>
              <a:buClr>
                <a:schemeClr val="accent2"/>
              </a:buClr>
              <a:buSzPct val="70000"/>
              <a:buFont typeface="Wingdings" charset="0"/>
              <a:buChar char="n"/>
            </a:pPr>
            <a:r>
              <a:rPr lang="en-US" sz="2400" i="1">
                <a:solidFill>
                  <a:schemeClr val="tx1"/>
                </a:solidFill>
                <a:effectLst>
                  <a:outerShdw blurRad="38100" dist="38100" dir="2700000" algn="tl">
                    <a:srgbClr val="000000"/>
                  </a:outerShdw>
                </a:effectLst>
              </a:rPr>
              <a:t>Temple Scroll (Gulungan Bait Suci)</a:t>
            </a:r>
          </a:p>
          <a:p>
            <a:pPr marL="990600" lvl="1" indent="-533400" algn="l">
              <a:spcBef>
                <a:spcPct val="20000"/>
              </a:spcBef>
              <a:buClr>
                <a:schemeClr val="accent2"/>
              </a:buClr>
              <a:buSzPct val="70000"/>
              <a:buFont typeface="Wingdings" charset="0"/>
              <a:buChar char="n"/>
            </a:pPr>
            <a:r>
              <a:rPr lang="en-US" sz="2400" i="1">
                <a:solidFill>
                  <a:schemeClr val="tx1"/>
                </a:solidFill>
                <a:effectLst>
                  <a:outerShdw blurRad="38100" dist="38100" dir="2700000" algn="tl">
                    <a:srgbClr val="000000"/>
                  </a:outerShdw>
                </a:effectLst>
              </a:rPr>
              <a:t>War Scroll (Gulungan Perang)</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69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698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698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698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698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698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698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698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rrowheads="1"/>
          </p:cNvSpPr>
          <p:nvPr>
            <p:ph type="title"/>
          </p:nvPr>
        </p:nvSpPr>
        <p:spPr>
          <a:xfrm>
            <a:off x="0" y="0"/>
            <a:ext cx="6477000" cy="1249363"/>
          </a:xfrm>
        </p:spPr>
        <p:txBody>
          <a:bodyPr/>
          <a:lstStyle/>
          <a:p>
            <a:pPr eaLnBrk="1" hangingPunct="1"/>
            <a:r>
              <a:rPr lang="en-US">
                <a:latin typeface="Garamond" charset="0"/>
                <a:ea typeface="ＭＳ Ｐゴシック" charset="0"/>
                <a:cs typeface="ＭＳ Ｐゴシック" charset="0"/>
              </a:rPr>
              <a:t>Gulungan kitab Copper </a:t>
            </a:r>
          </a:p>
        </p:txBody>
      </p:sp>
      <p:sp>
        <p:nvSpPr>
          <p:cNvPr id="130051" name="Rectangle 3"/>
          <p:cNvSpPr>
            <a:spLocks noGrp="1" noChangeArrowheads="1"/>
          </p:cNvSpPr>
          <p:nvPr>
            <p:ph type="body" idx="1"/>
          </p:nvPr>
        </p:nvSpPr>
        <p:spPr>
          <a:xfrm>
            <a:off x="304800" y="5638800"/>
            <a:ext cx="4876800" cy="1219200"/>
          </a:xfrm>
        </p:spPr>
        <p:txBody>
          <a:bodyPr/>
          <a:lstStyle/>
          <a:p>
            <a:pPr eaLnBrk="1" hangingPunct="1"/>
            <a:r>
              <a:rPr lang="en-US" sz="2800" b="1">
                <a:latin typeface="Garamond" charset="0"/>
                <a:ea typeface="ＭＳ Ｐゴシック" charset="0"/>
                <a:cs typeface="ＭＳ Ｐゴシック" charset="0"/>
              </a:rPr>
              <a:t>Memberikan rencana detil untuk bait suci yang ke-3</a:t>
            </a:r>
          </a:p>
        </p:txBody>
      </p:sp>
      <p:pic>
        <p:nvPicPr>
          <p:cNvPr id="126980" name="Picture 4" descr="scrol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0"/>
            <a:ext cx="5867400" cy="454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3" name="Picture 5"/>
          <p:cNvPicPr>
            <a:picLocks noChangeAspect="1" noChangeArrowheads="1"/>
          </p:cNvPicPr>
          <p:nvPr/>
        </p:nvPicPr>
        <p:blipFill>
          <a:blip r:embed="rId4">
            <a:extLst>
              <a:ext uri="{28A0092B-C50C-407E-A947-70E740481C1C}">
                <a14:useLocalDpi xmlns:a14="http://schemas.microsoft.com/office/drawing/2010/main" val="0"/>
              </a:ext>
            </a:extLst>
          </a:blip>
          <a:srcRect l="43333" t="38799" b="475"/>
          <a:stretch>
            <a:fillRect/>
          </a:stretch>
        </p:blipFill>
        <p:spPr bwMode="auto">
          <a:xfrm>
            <a:off x="5257800" y="1371600"/>
            <a:ext cx="3886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4" name="Picture 6"/>
          <p:cNvPicPr>
            <a:picLocks noChangeAspect="1" noChangeArrowheads="1"/>
          </p:cNvPicPr>
          <p:nvPr/>
        </p:nvPicPr>
        <p:blipFill>
          <a:blip r:embed="rId4">
            <a:extLst>
              <a:ext uri="{28A0092B-C50C-407E-A947-70E740481C1C}">
                <a14:useLocalDpi xmlns:a14="http://schemas.microsoft.com/office/drawing/2010/main" val="0"/>
              </a:ext>
            </a:extLst>
          </a:blip>
          <a:srcRect l="44444" t="5061" r="16667" b="64575"/>
          <a:stretch>
            <a:fillRect/>
          </a:stretch>
        </p:blipFill>
        <p:spPr bwMode="auto">
          <a:xfrm>
            <a:off x="6477000" y="0"/>
            <a:ext cx="2667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5" name="Text Box 7"/>
          <p:cNvSpPr txBox="1">
            <a:spLocks noChangeArrowheads="1"/>
          </p:cNvSpPr>
          <p:nvPr/>
        </p:nvSpPr>
        <p:spPr bwMode="auto">
          <a:xfrm>
            <a:off x="8621713" y="0"/>
            <a:ext cx="522287" cy="396875"/>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r>
              <a:rPr lang="en-US" sz="2000">
                <a:effectLst>
                  <a:outerShdw blurRad="38100" dist="38100" dir="2700000" algn="tl">
                    <a:srgbClr val="000000"/>
                  </a:outerShdw>
                </a:effectLst>
              </a:rPr>
              <a:t>182</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130054"/>
                                        </p:tgtEl>
                                        <p:attrNameLst>
                                          <p:attrName>style.visibility</p:attrName>
                                        </p:attrNameLst>
                                      </p:cBhvr>
                                      <p:to>
                                        <p:strVal val="visible"/>
                                      </p:to>
                                    </p:set>
                                    <p:animEffect transition="in" filter="wheel(4)">
                                      <p:cBhvr>
                                        <p:cTn id="7" dur="2000"/>
                                        <p:tgtEl>
                                          <p:spTgt spid="1300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nodeType="clickEffect">
                                  <p:stCondLst>
                                    <p:cond delay="0"/>
                                  </p:stCondLst>
                                  <p:childTnLst>
                                    <p:set>
                                      <p:cBhvr>
                                        <p:cTn id="11" dur="1" fill="hold">
                                          <p:stCondLst>
                                            <p:cond delay="0"/>
                                          </p:stCondLst>
                                        </p:cTn>
                                        <p:tgtEl>
                                          <p:spTgt spid="130053"/>
                                        </p:tgtEl>
                                        <p:attrNameLst>
                                          <p:attrName>style.visibility</p:attrName>
                                        </p:attrNameLst>
                                      </p:cBhvr>
                                      <p:to>
                                        <p:strVal val="visible"/>
                                      </p:to>
                                    </p:set>
                                    <p:animEffect transition="in" filter="wheel(4)">
                                      <p:cBhvr>
                                        <p:cTn id="12" dur="2000"/>
                                        <p:tgtEl>
                                          <p:spTgt spid="13005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4" fill="hold" grpId="0" nodeType="clickEffect">
                                  <p:stCondLst>
                                    <p:cond delay="0"/>
                                  </p:stCondLst>
                                  <p:childTnLst>
                                    <p:set>
                                      <p:cBhvr>
                                        <p:cTn id="16" dur="1" fill="hold">
                                          <p:stCondLst>
                                            <p:cond delay="0"/>
                                          </p:stCondLst>
                                        </p:cTn>
                                        <p:tgtEl>
                                          <p:spTgt spid="130051">
                                            <p:txEl>
                                              <p:pRg st="0" end="0"/>
                                            </p:txEl>
                                          </p:spTgt>
                                        </p:tgtEl>
                                        <p:attrNameLst>
                                          <p:attrName>style.visibility</p:attrName>
                                        </p:attrNameLst>
                                      </p:cBhvr>
                                      <p:to>
                                        <p:strVal val="visible"/>
                                      </p:to>
                                    </p:set>
                                    <p:animEffect transition="in" filter="wheel(4)">
                                      <p:cBhvr>
                                        <p:cTn id="17" dur="2000"/>
                                        <p:tgtEl>
                                          <p:spTgt spid="1300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1" grpId="0" build="p"/>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9026" name="Picture 4" descr="deadseascrolls"/>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78" name="Rectangle 2"/>
          <p:cNvSpPr>
            <a:spLocks noGrp="1" noRot="1" noChangeArrowheads="1"/>
          </p:cNvSpPr>
          <p:nvPr>
            <p:ph type="title"/>
          </p:nvPr>
        </p:nvSpPr>
        <p:spPr/>
        <p:txBody>
          <a:bodyPr/>
          <a:lstStyle/>
          <a:p>
            <a:pPr eaLnBrk="1" hangingPunct="1"/>
            <a:r>
              <a:rPr lang="en-US">
                <a:latin typeface="Garamond" charset="0"/>
                <a:ea typeface="ＭＳ Ｐゴシック" charset="0"/>
                <a:cs typeface="ＭＳ Ｐゴシック" charset="0"/>
              </a:rPr>
              <a:t>Gulungan kitab apa yang ditemukan?</a:t>
            </a:r>
          </a:p>
        </p:txBody>
      </p:sp>
      <p:sp>
        <p:nvSpPr>
          <p:cNvPr id="126982" name="Text Box 6"/>
          <p:cNvSpPr txBox="1">
            <a:spLocks noChangeArrowheads="1"/>
          </p:cNvSpPr>
          <p:nvPr/>
        </p:nvSpPr>
        <p:spPr bwMode="auto">
          <a:xfrm>
            <a:off x="8486775" y="136525"/>
            <a:ext cx="504825" cy="396875"/>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r>
              <a:rPr lang="en-US" sz="2000">
                <a:effectLst>
                  <a:outerShdw blurRad="38100" dist="38100" dir="2700000" algn="tl">
                    <a:srgbClr val="000000"/>
                  </a:outerShdw>
                </a:effectLst>
              </a:rPr>
              <a:t>181</a:t>
            </a:r>
          </a:p>
        </p:txBody>
      </p:sp>
      <p:sp>
        <p:nvSpPr>
          <p:cNvPr id="6" name="Text Box 5"/>
          <p:cNvSpPr txBox="1">
            <a:spLocks noChangeArrowheads="1"/>
          </p:cNvSpPr>
          <p:nvPr/>
        </p:nvSpPr>
        <p:spPr bwMode="auto">
          <a:xfrm rot="20552779">
            <a:off x="3097213" y="5256213"/>
            <a:ext cx="6178550" cy="768350"/>
          </a:xfrm>
          <a:prstGeom prst="rect">
            <a:avLst/>
          </a:prstGeom>
          <a:solidFill>
            <a:schemeClr val="hlink"/>
          </a:solid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r>
              <a:rPr lang="en-US">
                <a:solidFill>
                  <a:srgbClr val="FF5050"/>
                </a:solidFill>
                <a:effectLst>
                  <a:outerShdw blurRad="38100" dist="38100" dir="2700000" algn="tl">
                    <a:srgbClr val="000000"/>
                  </a:outerShdw>
                </a:effectLst>
              </a:rPr>
              <a:t>Tidak ada manuskrip PB</a:t>
            </a:r>
          </a:p>
        </p:txBody>
      </p:sp>
      <p:sp>
        <p:nvSpPr>
          <p:cNvPr id="126983" name="Rectangle 7"/>
          <p:cNvSpPr>
            <a:spLocks noChangeArrowheads="1"/>
          </p:cNvSpPr>
          <p:nvPr/>
        </p:nvSpPr>
        <p:spPr bwMode="auto">
          <a:xfrm>
            <a:off x="228600" y="1600200"/>
            <a:ext cx="8763000" cy="5257800"/>
          </a:xfrm>
          <a:prstGeom prst="rect">
            <a:avLst/>
          </a:prstGeom>
          <a:noFill/>
          <a:ln w="9525">
            <a:noFill/>
            <a:miter lim="800000"/>
            <a:headEnd/>
            <a:tailEnd/>
          </a:ln>
          <a:effectLst/>
        </p:spPr>
        <p:txBody>
          <a:bodyPr/>
          <a:lstStyle/>
          <a:p>
            <a:pPr marL="609600" indent="-609600" algn="l">
              <a:spcBef>
                <a:spcPct val="20000"/>
              </a:spcBef>
              <a:buClr>
                <a:schemeClr val="tx1"/>
              </a:buClr>
              <a:buSzPct val="70000"/>
              <a:buFont typeface="Wingdings" charset="0"/>
              <a:buChar char="n"/>
            </a:pPr>
            <a:r>
              <a:rPr lang="en-US" sz="2800">
                <a:solidFill>
                  <a:schemeClr val="tx1"/>
                </a:solidFill>
                <a:effectLst>
                  <a:outerShdw blurRad="38100" dist="38100" dir="2700000" algn="tl">
                    <a:srgbClr val="000000"/>
                  </a:outerShdw>
                </a:effectLst>
              </a:rPr>
              <a:t>Setiap kitab Perjanjian Lama kecuali Ester (mis., 11QPs)</a:t>
            </a:r>
          </a:p>
          <a:p>
            <a:pPr marL="609600" indent="-609600" algn="l">
              <a:spcBef>
                <a:spcPct val="20000"/>
              </a:spcBef>
              <a:buClr>
                <a:schemeClr val="tx1"/>
              </a:buClr>
              <a:buSzPct val="70000"/>
              <a:buFont typeface="Wingdings" charset="0"/>
              <a:buChar char="n"/>
            </a:pPr>
            <a:r>
              <a:rPr lang="en-US" sz="2800">
                <a:solidFill>
                  <a:schemeClr val="tx1"/>
                </a:solidFill>
                <a:effectLst>
                  <a:outerShdw blurRad="38100" dist="38100" dir="2700000" algn="tl">
                    <a:srgbClr val="000000"/>
                  </a:outerShdw>
                </a:effectLst>
              </a:rPr>
              <a:t>Apocrypha (Apokrif) dan Pseudepigrafa</a:t>
            </a:r>
          </a:p>
          <a:p>
            <a:pPr marL="609600" indent="-609600" algn="l">
              <a:spcBef>
                <a:spcPct val="20000"/>
              </a:spcBef>
              <a:buClr>
                <a:schemeClr val="tx1"/>
              </a:buClr>
              <a:buSzPct val="70000"/>
              <a:buFont typeface="Wingdings" charset="0"/>
              <a:buChar char="n"/>
            </a:pPr>
            <a:r>
              <a:rPr lang="en-US" sz="2800">
                <a:solidFill>
                  <a:schemeClr val="tx1"/>
                </a:solidFill>
                <a:effectLst>
                  <a:outerShdw blurRad="38100" dist="38100" dir="2700000" algn="tl">
                    <a:srgbClr val="000000"/>
                  </a:outerShdw>
                </a:effectLst>
              </a:rPr>
              <a:t>Kommentari (mis, 1QpHab)</a:t>
            </a:r>
          </a:p>
          <a:p>
            <a:pPr marL="609600" indent="-609600" algn="l">
              <a:spcBef>
                <a:spcPct val="20000"/>
              </a:spcBef>
              <a:buClr>
                <a:schemeClr val="tx1"/>
              </a:buClr>
              <a:buSzPct val="70000"/>
              <a:buFont typeface="Wingdings" charset="0"/>
              <a:buChar char="n"/>
            </a:pPr>
            <a:r>
              <a:rPr lang="en-US" sz="2800">
                <a:solidFill>
                  <a:schemeClr val="tx1"/>
                </a:solidFill>
                <a:effectLst>
                  <a:outerShdw blurRad="38100" dist="38100" dir="2700000" algn="tl">
                    <a:srgbClr val="000000"/>
                  </a:outerShdw>
                </a:effectLst>
              </a:rPr>
              <a:t>Koleksi dari ayat-ayat Perjanjian Lama berdasarkan tema</a:t>
            </a:r>
          </a:p>
          <a:p>
            <a:pPr marL="609600" indent="-609600" algn="l">
              <a:spcBef>
                <a:spcPct val="20000"/>
              </a:spcBef>
              <a:buClr>
                <a:schemeClr val="tx1"/>
              </a:buClr>
              <a:buSzPct val="70000"/>
              <a:buFont typeface="Wingdings" charset="0"/>
              <a:buChar char="n"/>
            </a:pPr>
            <a:r>
              <a:rPr lang="en-US" sz="2800">
                <a:solidFill>
                  <a:schemeClr val="tx1"/>
                </a:solidFill>
                <a:effectLst>
                  <a:outerShdw blurRad="38100" dist="38100" dir="2700000" algn="tl">
                    <a:srgbClr val="000000"/>
                  </a:outerShdw>
                </a:effectLst>
              </a:rPr>
              <a:t>Tulisan-tulisan sekte</a:t>
            </a:r>
          </a:p>
          <a:p>
            <a:pPr marL="990600" lvl="1" indent="-533400" algn="l">
              <a:spcBef>
                <a:spcPct val="20000"/>
              </a:spcBef>
              <a:buClr>
                <a:schemeClr val="accent2"/>
              </a:buClr>
              <a:buSzPct val="70000"/>
              <a:buFont typeface="Wingdings" charset="0"/>
              <a:buChar char="n"/>
            </a:pPr>
            <a:r>
              <a:rPr lang="en-US" sz="2400" i="1">
                <a:solidFill>
                  <a:schemeClr val="tx1"/>
                </a:solidFill>
                <a:effectLst>
                  <a:outerShdw blurRad="38100" dist="38100" dir="2700000" algn="tl">
                    <a:srgbClr val="000000"/>
                  </a:outerShdw>
                </a:effectLst>
              </a:rPr>
              <a:t>Manual of Discipline (Pedoman Disiplin)</a:t>
            </a:r>
          </a:p>
          <a:p>
            <a:pPr marL="990600" lvl="1" indent="-533400" algn="l">
              <a:spcBef>
                <a:spcPct val="20000"/>
              </a:spcBef>
              <a:buClr>
                <a:schemeClr val="accent2"/>
              </a:buClr>
              <a:buSzPct val="70000"/>
              <a:buFont typeface="Wingdings" charset="0"/>
              <a:buChar char="n"/>
            </a:pPr>
            <a:r>
              <a:rPr lang="en-US" sz="2400" i="1">
                <a:solidFill>
                  <a:schemeClr val="tx1"/>
                </a:solidFill>
                <a:effectLst>
                  <a:outerShdw blurRad="38100" dist="38100" dir="2700000" algn="tl">
                    <a:srgbClr val="000000"/>
                  </a:outerShdw>
                </a:effectLst>
              </a:rPr>
              <a:t>Temple Scroll (Gulungan Bait Suci)</a:t>
            </a:r>
          </a:p>
          <a:p>
            <a:pPr marL="990600" lvl="1" indent="-533400" algn="l">
              <a:spcBef>
                <a:spcPct val="20000"/>
              </a:spcBef>
              <a:buClr>
                <a:schemeClr val="accent2"/>
              </a:buClr>
              <a:buSzPct val="70000"/>
              <a:buFont typeface="Wingdings" charset="0"/>
              <a:buChar char="n"/>
            </a:pPr>
            <a:r>
              <a:rPr lang="en-US" sz="2400" i="1">
                <a:solidFill>
                  <a:schemeClr val="tx1"/>
                </a:solidFill>
                <a:effectLst>
                  <a:outerShdw blurRad="38100" dist="38100" dir="2700000" algn="tl">
                    <a:srgbClr val="000000"/>
                  </a:outerShdw>
                </a:effectLst>
              </a:rPr>
              <a:t>War Scroll (Gulungan Perang)</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69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698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698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698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698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698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698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6983">
                                            <p:txEl>
                                              <p:pRg st="7" end="7"/>
                                            </p:txEl>
                                          </p:spTgt>
                                        </p:tgtEl>
                                        <p:attrNameLst>
                                          <p:attrName>style.visibility</p:attrName>
                                        </p:attrNameLst>
                                      </p:cBhvr>
                                      <p:to>
                                        <p:strVal val="visible"/>
                                      </p:to>
                                    </p:set>
                                  </p:childTnLst>
                                </p:cTn>
                              </p:par>
                            </p:childTnLst>
                          </p:cTn>
                        </p:par>
                        <p:par>
                          <p:cTn id="29" fill="hold" nodeType="afterGroup">
                            <p:stCondLst>
                              <p:cond delay="0"/>
                            </p:stCondLst>
                            <p:childTnLst>
                              <p:par>
                                <p:cTn id="30" presetID="2" presetClass="entr" presetSubtype="4" fill="hold" grpId="0" nodeType="afterEffect">
                                  <p:stCondLst>
                                    <p:cond delay="0"/>
                                  </p:stCondLst>
                                  <p:childTnLst>
                                    <p:set>
                                      <p:cBhvr>
                                        <p:cTn id="31" dur="1" fill="hold">
                                          <p:stCondLst>
                                            <p:cond delay="0"/>
                                          </p:stCondLst>
                                        </p:cTn>
                                        <p:tgtEl>
                                          <p:spTgt spid="6">
                                            <p:bg/>
                                          </p:spTgt>
                                        </p:tgtEl>
                                        <p:attrNameLst>
                                          <p:attrName>style.visibility</p:attrName>
                                        </p:attrNameLst>
                                      </p:cBhvr>
                                      <p:to>
                                        <p:strVal val="visible"/>
                                      </p:to>
                                    </p:set>
                                    <p:anim calcmode="lin" valueType="num">
                                      <p:cBhvr additive="base">
                                        <p:cTn id="32" dur="500" fill="hold"/>
                                        <p:tgtEl>
                                          <p:spTgt spid="6">
                                            <p:bg/>
                                          </p:spTgt>
                                        </p:tgtEl>
                                        <p:attrNameLst>
                                          <p:attrName>ppt_x</p:attrName>
                                        </p:attrNameLst>
                                      </p:cBhvr>
                                      <p:tavLst>
                                        <p:tav tm="0">
                                          <p:val>
                                            <p:strVal val="#ppt_x"/>
                                          </p:val>
                                        </p:tav>
                                        <p:tav tm="100000">
                                          <p:val>
                                            <p:strVal val="#ppt_x"/>
                                          </p:val>
                                        </p:tav>
                                      </p:tavLst>
                                    </p:anim>
                                    <p:anim calcmode="lin" valueType="num">
                                      <p:cBhvr additive="base">
                                        <p:cTn id="33" dur="500" fill="hold"/>
                                        <p:tgtEl>
                                          <p:spTgt spid="6">
                                            <p:bg/>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500"/>
                            </p:stCondLst>
                            <p:childTnLst>
                              <p:par>
                                <p:cTn id="35" presetID="2" presetClass="entr" presetSubtype="4" fill="hold" grpId="0" nodeType="after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 calcmode="lin" valueType="num">
                                      <p:cBhvr additive="base">
                                        <p:cTn id="3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animBg="1"/>
      <p:bldP spid="12698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ChangeArrowheads="1"/>
          </p:cNvSpPr>
          <p:nvPr/>
        </p:nvSpPr>
        <p:spPr bwMode="auto">
          <a:xfrm>
            <a:off x="0" y="0"/>
            <a:ext cx="9144000" cy="6858000"/>
          </a:xfrm>
          <a:prstGeom prst="rect">
            <a:avLst/>
          </a:prstGeom>
          <a:solidFill>
            <a:schemeClr val="bg1"/>
          </a:solidFill>
          <a:ln w="9525">
            <a:noFill/>
            <a:miter lim="800000"/>
            <a:headEnd/>
            <a:tailEnd/>
          </a:ln>
          <a:effectLst/>
        </p:spPr>
        <p:txBody>
          <a:bodyPr wrap="none" anchor="ctr"/>
          <a:lstStyle/>
          <a:p>
            <a:endParaRPr lang="en-US">
              <a:effectLst>
                <a:outerShdw blurRad="38100" dist="38100" dir="2700000" algn="tl">
                  <a:srgbClr val="DDDDDD"/>
                </a:outerShdw>
              </a:effectLst>
            </a:endParaRPr>
          </a:p>
        </p:txBody>
      </p:sp>
      <p:pic>
        <p:nvPicPr>
          <p:cNvPr id="131075" name="Picture 3" descr="DSS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46275"/>
            <a:ext cx="8839200"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6" name="Rectangle 4"/>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Banyak gulungan kitab yang sebagian hilang</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D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2863"/>
            <a:ext cx="93726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3" name="Rectangle 3"/>
          <p:cNvSpPr>
            <a:spLocks noGrp="1" noChangeArrowheads="1"/>
          </p:cNvSpPr>
          <p:nvPr>
            <p:ph type="title" idx="4294967295"/>
          </p:nvPr>
        </p:nvSpPr>
        <p:spPr>
          <a:xfrm>
            <a:off x="304800" y="609600"/>
            <a:ext cx="8305800" cy="1143000"/>
          </a:xfrm>
          <a:solidFill>
            <a:srgbClr val="663300"/>
          </a:solidFill>
        </p:spPr>
        <p:txBody>
          <a:bodyPr/>
          <a:lstStyle/>
          <a:p>
            <a:pPr eaLnBrk="1" hangingPunct="1"/>
            <a:r>
              <a:rPr lang="en-US">
                <a:solidFill>
                  <a:schemeClr val="bg1"/>
                </a:solidFill>
                <a:latin typeface="Times New Roman" charset="0"/>
                <a:ea typeface="ＭＳ Ｐゴシック" charset="0"/>
                <a:cs typeface="ＭＳ Ｐゴシック" charset="0"/>
              </a:rPr>
              <a:t>Tetapi banyak yang jelas terbaca!</a:t>
            </a:r>
            <a:endParaRPr lang="en-US">
              <a:latin typeface="Times New Roman" charset="0"/>
              <a:ea typeface="ＭＳ Ｐゴシック" charset="0"/>
              <a:cs typeface="ＭＳ Ｐゴシック"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DSS"/>
          <p:cNvPicPr>
            <a:picLocks noChangeAspect="1" noChangeArrowheads="1"/>
          </p:cNvPicPr>
          <p:nvPr/>
        </p:nvPicPr>
        <p:blipFill>
          <a:blip r:embed="rId3">
            <a:lum bright="-42000"/>
            <a:extLst>
              <a:ext uri="{28A0092B-C50C-407E-A947-70E740481C1C}">
                <a14:useLocalDpi xmlns:a14="http://schemas.microsoft.com/office/drawing/2010/main" val="0"/>
              </a:ext>
            </a:extLst>
          </a:blip>
          <a:srcRect/>
          <a:stretch>
            <a:fillRect/>
          </a:stretch>
        </p:blipFill>
        <p:spPr bwMode="auto">
          <a:xfrm>
            <a:off x="-228600" y="-42863"/>
            <a:ext cx="93726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3" name="Text Box 3"/>
          <p:cNvSpPr txBox="1">
            <a:spLocks noChangeArrowheads="1"/>
          </p:cNvSpPr>
          <p:nvPr/>
        </p:nvSpPr>
        <p:spPr bwMode="auto">
          <a:xfrm>
            <a:off x="228600" y="1676400"/>
            <a:ext cx="8701088" cy="474662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marL="914400" indent="-914400"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l" eaLnBrk="1" hangingPunct="1"/>
            <a:r>
              <a:rPr lang="en-US" sz="3600" i="1">
                <a:solidFill>
                  <a:schemeClr val="bg1"/>
                </a:solidFill>
                <a:latin typeface="Times New Roman" charset="0"/>
              </a:rPr>
              <a:t>Naskah Alkitab, contoh</a:t>
            </a:r>
            <a:r>
              <a:rPr lang="en-US" sz="3600">
                <a:solidFill>
                  <a:schemeClr val="bg1"/>
                </a:solidFill>
                <a:latin typeface="Times New Roman" charset="0"/>
              </a:rPr>
              <a:t>: Yesaya, Keluaran, Imamat, Bilangan, Ulangan</a:t>
            </a:r>
          </a:p>
          <a:p>
            <a:pPr algn="l" eaLnBrk="1" hangingPunct="1">
              <a:spcBef>
                <a:spcPct val="20000"/>
              </a:spcBef>
            </a:pPr>
            <a:r>
              <a:rPr lang="en-US" sz="3600" i="1">
                <a:solidFill>
                  <a:schemeClr val="bg1"/>
                </a:solidFill>
                <a:latin typeface="Times New Roman" charset="0"/>
              </a:rPr>
              <a:t>Penjelasan</a:t>
            </a:r>
            <a:r>
              <a:rPr lang="en-US" sz="3600">
                <a:solidFill>
                  <a:schemeClr val="bg1"/>
                </a:solidFill>
                <a:latin typeface="Times New Roman" charset="0"/>
              </a:rPr>
              <a:t>, contoh: Kejadian, Ayub, Yesaya, Hosea, Mikha, Habakuk, Mazmur 37, 45</a:t>
            </a:r>
            <a:endParaRPr lang="en-US" sz="3600" i="1">
              <a:solidFill>
                <a:schemeClr val="bg1"/>
              </a:solidFill>
              <a:latin typeface="Times New Roman" charset="0"/>
            </a:endParaRPr>
          </a:p>
          <a:p>
            <a:pPr algn="l" eaLnBrk="1" hangingPunct="1">
              <a:spcBef>
                <a:spcPct val="20000"/>
              </a:spcBef>
            </a:pPr>
            <a:r>
              <a:rPr lang="en-US" sz="3600" i="1">
                <a:solidFill>
                  <a:schemeClr val="bg1"/>
                </a:solidFill>
                <a:latin typeface="Times New Roman" charset="0"/>
              </a:rPr>
              <a:t>Apocrypha</a:t>
            </a:r>
            <a:r>
              <a:rPr lang="en-US" sz="3600">
                <a:solidFill>
                  <a:schemeClr val="bg1"/>
                </a:solidFill>
                <a:latin typeface="Times New Roman" charset="0"/>
              </a:rPr>
              <a:t> (bagian Alkitab yang diragukan), contoh: Surat kepada Yeremia, Tobit, </a:t>
            </a:r>
            <a:r>
              <a:rPr lang="en-US" sz="3600" i="1">
                <a:solidFill>
                  <a:schemeClr val="bg1"/>
                </a:solidFill>
                <a:latin typeface="Times New Roman" charset="0"/>
              </a:rPr>
              <a:t>Ecclesiasticus </a:t>
            </a:r>
            <a:r>
              <a:rPr lang="en-US" sz="3600">
                <a:solidFill>
                  <a:schemeClr val="bg1"/>
                </a:solidFill>
                <a:latin typeface="Times New Roman" charset="0"/>
              </a:rPr>
              <a:t>(Sirakh).</a:t>
            </a:r>
          </a:p>
        </p:txBody>
      </p:sp>
      <p:sp>
        <p:nvSpPr>
          <p:cNvPr id="240644" name="Text Box 4"/>
          <p:cNvSpPr txBox="1">
            <a:spLocks noChangeArrowheads="1"/>
          </p:cNvSpPr>
          <p:nvPr/>
        </p:nvSpPr>
        <p:spPr bwMode="auto">
          <a:xfrm>
            <a:off x="3124200" y="6400800"/>
            <a:ext cx="6019800" cy="45720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l" eaLnBrk="1" hangingPunct="1"/>
            <a:r>
              <a:rPr lang="en-US" sz="2400" b="0" i="1">
                <a:solidFill>
                  <a:schemeClr val="bg1"/>
                </a:solidFill>
                <a:latin typeface="Times New Roman" charset="0"/>
              </a:rPr>
              <a:t>Nelson's New Illustrated Bible Dictionary</a:t>
            </a:r>
            <a:r>
              <a:rPr lang="en-US" sz="2400" b="0">
                <a:solidFill>
                  <a:schemeClr val="bg1"/>
                </a:solidFill>
                <a:latin typeface="Times New Roman" charset="0"/>
              </a:rPr>
              <a:t>.</a:t>
            </a:r>
            <a:endParaRPr lang="en-US" sz="2400" b="0">
              <a:solidFill>
                <a:schemeClr val="tx1"/>
              </a:solidFill>
              <a:latin typeface="Times New Roman" charset="0"/>
            </a:endParaRPr>
          </a:p>
        </p:txBody>
      </p:sp>
      <p:sp>
        <p:nvSpPr>
          <p:cNvPr id="240645" name="Rectangle 5"/>
          <p:cNvSpPr>
            <a:spLocks noGrp="1" noChangeArrowheads="1"/>
          </p:cNvSpPr>
          <p:nvPr>
            <p:ph type="title" idx="4294967295"/>
          </p:nvPr>
        </p:nvSpPr>
        <p:spPr>
          <a:xfrm>
            <a:off x="609600" y="228600"/>
            <a:ext cx="7772400" cy="762000"/>
          </a:xfrm>
          <a:effectLst>
            <a:outerShdw blurRad="63500" dist="38099" dir="2700000" algn="ctr" rotWithShape="0">
              <a:schemeClr val="tx1">
                <a:alpha val="74997"/>
              </a:schemeClr>
            </a:outerShdw>
          </a:effectLst>
        </p:spPr>
        <p:txBody>
          <a:bodyPr anchor="t">
            <a:spAutoFit/>
          </a:bodyPr>
          <a:lstStyle/>
          <a:p>
            <a:pPr eaLnBrk="1" hangingPunct="1">
              <a:spcBef>
                <a:spcPct val="20000"/>
              </a:spcBef>
            </a:pPr>
            <a:r>
              <a:rPr lang="en-US" b="1" u="sng">
                <a:solidFill>
                  <a:schemeClr val="bg1"/>
                </a:solidFill>
                <a:latin typeface="Times New Roman" charset="0"/>
                <a:ea typeface="ＭＳ Ｐゴシック" charset="0"/>
                <a:cs typeface="ＭＳ Ｐゴシック" charset="0"/>
              </a:rPr>
              <a:t>Isi dari Gulungan Tersebut</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DSS"/>
          <p:cNvPicPr>
            <a:picLocks noChangeAspect="1" noChangeArrowheads="1"/>
          </p:cNvPicPr>
          <p:nvPr/>
        </p:nvPicPr>
        <p:blipFill>
          <a:blip r:embed="rId3">
            <a:lum bright="-42000"/>
            <a:extLst>
              <a:ext uri="{28A0092B-C50C-407E-A947-70E740481C1C}">
                <a14:useLocalDpi xmlns:a14="http://schemas.microsoft.com/office/drawing/2010/main" val="0"/>
              </a:ext>
            </a:extLst>
          </a:blip>
          <a:srcRect/>
          <a:stretch>
            <a:fillRect/>
          </a:stretch>
        </p:blipFill>
        <p:spPr bwMode="auto">
          <a:xfrm>
            <a:off x="-228600" y="-42863"/>
            <a:ext cx="93726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3" name="Text Box 3"/>
          <p:cNvSpPr txBox="1">
            <a:spLocks noChangeArrowheads="1"/>
          </p:cNvSpPr>
          <p:nvPr/>
        </p:nvSpPr>
        <p:spPr bwMode="auto">
          <a:xfrm>
            <a:off x="228600" y="1676400"/>
            <a:ext cx="8701088" cy="4487863"/>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marL="914400" indent="-914400"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l" eaLnBrk="1" hangingPunct="1"/>
            <a:r>
              <a:rPr lang="en-US" sz="2800" i="1">
                <a:solidFill>
                  <a:schemeClr val="bg1"/>
                </a:solidFill>
                <a:latin typeface="Times New Roman" charset="0"/>
              </a:rPr>
              <a:t>Pseudepigrafa</a:t>
            </a:r>
            <a:r>
              <a:rPr lang="en-US" sz="2800">
                <a:solidFill>
                  <a:schemeClr val="bg1"/>
                </a:solidFill>
                <a:latin typeface="Times New Roman" charset="0"/>
              </a:rPr>
              <a:t>, contoh:</a:t>
            </a:r>
            <a:r>
              <a:rPr lang="en-US" sz="2800" i="1">
                <a:solidFill>
                  <a:schemeClr val="bg1"/>
                </a:solidFill>
                <a:latin typeface="Times New Roman" charset="0"/>
              </a:rPr>
              <a:t> </a:t>
            </a:r>
            <a:r>
              <a:rPr lang="en-US" sz="2800">
                <a:solidFill>
                  <a:schemeClr val="bg1"/>
                </a:solidFill>
                <a:latin typeface="Times New Roman" charset="0"/>
              </a:rPr>
              <a:t>Book of Jubilees (Kitab Peringatan), Book of Enoch (Kitab Henokh), The Testaments of the Twelve Patriarchs (fragments) (Perjanjian dari Dua Belas Suku – fragmen).</a:t>
            </a:r>
          </a:p>
          <a:p>
            <a:pPr algn="l" eaLnBrk="1" hangingPunct="1">
              <a:spcBef>
                <a:spcPct val="20000"/>
              </a:spcBef>
            </a:pPr>
            <a:r>
              <a:rPr lang="en-US" sz="2800" i="1">
                <a:solidFill>
                  <a:schemeClr val="bg1"/>
                </a:solidFill>
                <a:latin typeface="Times New Roman" charset="0"/>
              </a:rPr>
              <a:t>Pseudepigrafa</a:t>
            </a:r>
            <a:r>
              <a:rPr lang="en-US" sz="2800">
                <a:solidFill>
                  <a:schemeClr val="bg1"/>
                </a:solidFill>
                <a:latin typeface="Times New Roman" charset="0"/>
              </a:rPr>
              <a:t> </a:t>
            </a:r>
            <a:r>
              <a:rPr lang="en-US" sz="2800" i="1">
                <a:solidFill>
                  <a:schemeClr val="bg1"/>
                </a:solidFill>
                <a:latin typeface="Times New Roman" charset="0"/>
              </a:rPr>
              <a:t>yang sebelumnya tidak diketahui</a:t>
            </a:r>
            <a:r>
              <a:rPr lang="en-US" sz="2800">
                <a:solidFill>
                  <a:schemeClr val="bg1"/>
                </a:solidFill>
                <a:latin typeface="Times New Roman" charset="0"/>
              </a:rPr>
              <a:t>, contoh: Sayings of Moses (Perkataan Musa)$, Vision of Amram (Penglihatan Amram), Psalms of Joshua (Mazmur Yosua), Daniel cycle (The Prayer of Nabonidus) (Siklus Daniel – Doa Nabonidus), Book of Mysteries (Kitab Misteri).</a:t>
            </a:r>
          </a:p>
        </p:txBody>
      </p:sp>
      <p:sp>
        <p:nvSpPr>
          <p:cNvPr id="240644" name="Text Box 4"/>
          <p:cNvSpPr txBox="1">
            <a:spLocks noChangeArrowheads="1"/>
          </p:cNvSpPr>
          <p:nvPr/>
        </p:nvSpPr>
        <p:spPr bwMode="auto">
          <a:xfrm>
            <a:off x="3124200" y="6400800"/>
            <a:ext cx="6019800" cy="45720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l" eaLnBrk="1" hangingPunct="1"/>
            <a:r>
              <a:rPr lang="en-US" sz="2400" b="0" i="1">
                <a:solidFill>
                  <a:schemeClr val="bg1"/>
                </a:solidFill>
                <a:latin typeface="Times New Roman" charset="0"/>
              </a:rPr>
              <a:t>Nelson's New Illustrated Bible Dictionary</a:t>
            </a:r>
            <a:r>
              <a:rPr lang="en-US" sz="2400" b="0">
                <a:solidFill>
                  <a:schemeClr val="bg1"/>
                </a:solidFill>
                <a:latin typeface="Times New Roman" charset="0"/>
              </a:rPr>
              <a:t>.</a:t>
            </a:r>
            <a:endParaRPr lang="en-US" sz="2400" b="0">
              <a:solidFill>
                <a:schemeClr val="tx1"/>
              </a:solidFill>
              <a:latin typeface="Times New Roman" charset="0"/>
            </a:endParaRPr>
          </a:p>
        </p:txBody>
      </p:sp>
      <p:sp>
        <p:nvSpPr>
          <p:cNvPr id="240645" name="Rectangle 5"/>
          <p:cNvSpPr>
            <a:spLocks noGrp="1" noChangeArrowheads="1"/>
          </p:cNvSpPr>
          <p:nvPr>
            <p:ph type="title" idx="4294967295"/>
          </p:nvPr>
        </p:nvSpPr>
        <p:spPr>
          <a:xfrm>
            <a:off x="609600" y="228600"/>
            <a:ext cx="7772400" cy="762000"/>
          </a:xfrm>
          <a:effectLst>
            <a:outerShdw blurRad="63500" dist="38099" dir="2700000" algn="ctr" rotWithShape="0">
              <a:schemeClr val="tx1">
                <a:alpha val="74997"/>
              </a:schemeClr>
            </a:outerShdw>
          </a:effectLst>
        </p:spPr>
        <p:txBody>
          <a:bodyPr anchor="t">
            <a:spAutoFit/>
          </a:bodyPr>
          <a:lstStyle/>
          <a:p>
            <a:pPr eaLnBrk="1" hangingPunct="1">
              <a:spcBef>
                <a:spcPct val="20000"/>
              </a:spcBef>
            </a:pPr>
            <a:r>
              <a:rPr lang="en-US" b="1" u="sng">
                <a:solidFill>
                  <a:schemeClr val="bg1"/>
                </a:solidFill>
                <a:latin typeface="Times New Roman" charset="0"/>
                <a:ea typeface="ＭＳ Ｐゴシック" charset="0"/>
                <a:cs typeface="ＭＳ Ｐゴシック" charset="0"/>
              </a:rPr>
              <a:t>Isi dari Gulungan Tersebut</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descr="DSS"/>
          <p:cNvPicPr>
            <a:picLocks noChangeAspect="1" noChangeArrowheads="1"/>
          </p:cNvPicPr>
          <p:nvPr/>
        </p:nvPicPr>
        <p:blipFill>
          <a:blip r:embed="rId3">
            <a:lum bright="-42000"/>
            <a:extLst>
              <a:ext uri="{28A0092B-C50C-407E-A947-70E740481C1C}">
                <a14:useLocalDpi xmlns:a14="http://schemas.microsoft.com/office/drawing/2010/main" val="0"/>
              </a:ext>
            </a:extLst>
          </a:blip>
          <a:srcRect/>
          <a:stretch>
            <a:fillRect/>
          </a:stretch>
        </p:blipFill>
        <p:spPr bwMode="auto">
          <a:xfrm>
            <a:off x="-228600" y="-42863"/>
            <a:ext cx="93726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3" name="Text Box 3"/>
          <p:cNvSpPr txBox="1">
            <a:spLocks noChangeArrowheads="1"/>
          </p:cNvSpPr>
          <p:nvPr/>
        </p:nvSpPr>
        <p:spPr bwMode="auto">
          <a:xfrm>
            <a:off x="228600" y="1676400"/>
            <a:ext cx="8701088" cy="341630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marL="914400" indent="-914400"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l" eaLnBrk="1" hangingPunct="1">
              <a:spcBef>
                <a:spcPct val="20000"/>
              </a:spcBef>
            </a:pPr>
            <a:r>
              <a:rPr lang="en-US" sz="3600" i="1">
                <a:solidFill>
                  <a:schemeClr val="bg1"/>
                </a:solidFill>
                <a:latin typeface="Times New Roman" charset="0"/>
              </a:rPr>
              <a:t>Dokumen dari Komunitas,</a:t>
            </a:r>
            <a:r>
              <a:rPr lang="en-US" sz="3600">
                <a:solidFill>
                  <a:schemeClr val="bg1"/>
                </a:solidFill>
                <a:latin typeface="Times New Roman" charset="0"/>
              </a:rPr>
              <a:t> contoh: The Manual of Discipline (Petunjuk Disiplin), Damascus Document (Dokumen Damsyik), Thanksgiving Psalm (Mazmur Ucapan Syukur), War Scroll (Gulungan Perang).</a:t>
            </a:r>
          </a:p>
        </p:txBody>
      </p:sp>
      <p:sp>
        <p:nvSpPr>
          <p:cNvPr id="240644" name="Text Box 4"/>
          <p:cNvSpPr txBox="1">
            <a:spLocks noChangeArrowheads="1"/>
          </p:cNvSpPr>
          <p:nvPr/>
        </p:nvSpPr>
        <p:spPr bwMode="auto">
          <a:xfrm>
            <a:off x="3124200" y="6400800"/>
            <a:ext cx="6019800" cy="45720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l" eaLnBrk="1" hangingPunct="1"/>
            <a:r>
              <a:rPr lang="en-US" sz="2400" b="0" i="1">
                <a:solidFill>
                  <a:schemeClr val="bg1"/>
                </a:solidFill>
                <a:latin typeface="Times New Roman" charset="0"/>
              </a:rPr>
              <a:t>Nelson's New Illustrated Bible Dictionary</a:t>
            </a:r>
            <a:r>
              <a:rPr lang="en-US" sz="2400" b="0">
                <a:solidFill>
                  <a:schemeClr val="bg1"/>
                </a:solidFill>
                <a:latin typeface="Times New Roman" charset="0"/>
              </a:rPr>
              <a:t>.</a:t>
            </a:r>
            <a:endParaRPr lang="en-US" sz="2400" b="0">
              <a:solidFill>
                <a:schemeClr val="tx1"/>
              </a:solidFill>
              <a:latin typeface="Times New Roman" charset="0"/>
            </a:endParaRPr>
          </a:p>
        </p:txBody>
      </p:sp>
      <p:sp>
        <p:nvSpPr>
          <p:cNvPr id="240645" name="Rectangle 5"/>
          <p:cNvSpPr>
            <a:spLocks noGrp="1" noChangeArrowheads="1"/>
          </p:cNvSpPr>
          <p:nvPr>
            <p:ph type="title" idx="4294967295"/>
          </p:nvPr>
        </p:nvSpPr>
        <p:spPr>
          <a:xfrm>
            <a:off x="609600" y="228600"/>
            <a:ext cx="7772400" cy="762000"/>
          </a:xfrm>
          <a:effectLst>
            <a:outerShdw blurRad="63500" dist="38099" dir="2700000" algn="ctr" rotWithShape="0">
              <a:schemeClr val="tx1">
                <a:alpha val="74997"/>
              </a:schemeClr>
            </a:outerShdw>
          </a:effectLst>
        </p:spPr>
        <p:txBody>
          <a:bodyPr anchor="t">
            <a:spAutoFit/>
          </a:bodyPr>
          <a:lstStyle/>
          <a:p>
            <a:pPr eaLnBrk="1" hangingPunct="1">
              <a:spcBef>
                <a:spcPct val="20000"/>
              </a:spcBef>
            </a:pPr>
            <a:r>
              <a:rPr lang="en-US" b="1" u="sng">
                <a:solidFill>
                  <a:schemeClr val="bg1"/>
                </a:solidFill>
                <a:latin typeface="Times New Roman" charset="0"/>
                <a:ea typeface="ＭＳ Ｐゴシック" charset="0"/>
                <a:cs typeface="ＭＳ Ｐゴシック" charset="0"/>
              </a:rPr>
              <a:t>Isi dari Gulungan Tersebut</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rrowheads="1"/>
          </p:cNvSpPr>
          <p:nvPr>
            <p:ph type="title"/>
          </p:nvPr>
        </p:nvSpPr>
        <p:spPr/>
        <p:txBody>
          <a:bodyPr/>
          <a:lstStyle/>
          <a:p>
            <a:pPr eaLnBrk="1" hangingPunct="1"/>
            <a:r>
              <a:rPr lang="en-US">
                <a:latin typeface="Garamond" charset="0"/>
                <a:ea typeface="ＭＳ Ｐゴシック" charset="0"/>
                <a:cs typeface="ＭＳ Ｐゴシック" charset="0"/>
              </a:rPr>
              <a:t>Celah Yordan</a:t>
            </a:r>
          </a:p>
        </p:txBody>
      </p:sp>
      <p:sp>
        <p:nvSpPr>
          <p:cNvPr id="52227" name="Rectangle 3"/>
          <p:cNvSpPr>
            <a:spLocks noGrp="1" noChangeArrowheads="1"/>
          </p:cNvSpPr>
          <p:nvPr>
            <p:ph type="body" sz="half" idx="1"/>
          </p:nvPr>
        </p:nvSpPr>
        <p:spPr>
          <a:xfrm>
            <a:off x="0" y="1447800"/>
            <a:ext cx="6172200" cy="685800"/>
          </a:xfrm>
        </p:spPr>
        <p:txBody>
          <a:bodyPr/>
          <a:lstStyle/>
          <a:p>
            <a:pPr eaLnBrk="1" hangingPunct="1"/>
            <a:r>
              <a:rPr lang="en-US" b="1">
                <a:latin typeface="Garamond" charset="0"/>
                <a:ea typeface="ＭＳ Ｐゴシック" charset="0"/>
                <a:cs typeface="ＭＳ Ｐゴシック" charset="0"/>
              </a:rPr>
              <a:t>Bagian dalam yang rendah</a:t>
            </a:r>
          </a:p>
        </p:txBody>
      </p:sp>
      <p:sp>
        <p:nvSpPr>
          <p:cNvPr id="52228" name="Rectangle 4"/>
          <p:cNvSpPr>
            <a:spLocks noChangeArrowheads="1"/>
          </p:cNvSpPr>
          <p:nvPr/>
        </p:nvSpPr>
        <p:spPr bwMode="auto">
          <a:xfrm>
            <a:off x="0" y="2057400"/>
            <a:ext cx="3810000" cy="762000"/>
          </a:xfrm>
          <a:prstGeom prst="rect">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anchor="ctr">
            <a:spAutoFit/>
          </a:bodyPr>
          <a:lstStyle/>
          <a:p>
            <a:endParaRPr lang="en-US">
              <a:effectLst>
                <a:outerShdw blurRad="38100" dist="38100" dir="2700000" algn="tl">
                  <a:srgbClr val="000000"/>
                </a:outerShdw>
              </a:effectLst>
            </a:endParaRPr>
          </a:p>
        </p:txBody>
      </p:sp>
      <p:pic>
        <p:nvPicPr>
          <p:cNvPr id="49157" name="Picture 7"/>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819400" y="2514600"/>
            <a:ext cx="6096000" cy="4081463"/>
          </a:xfrm>
          <a:noFill/>
          <a:extLst>
            <a:ext uri="{909E8E84-426E-40dd-AFC4-6F175D3DCCD1}">
              <a14:hiddenFill xmlns:a14="http://schemas.microsoft.com/office/drawing/2010/main">
                <a:solidFill>
                  <a:srgbClr val="FFFFFF"/>
                </a:solidFill>
              </a14:hiddenFill>
            </a:ext>
          </a:extLst>
        </p:spPr>
      </p:pic>
      <p:sp>
        <p:nvSpPr>
          <p:cNvPr id="52233" name="Rectangle 9"/>
          <p:cNvSpPr>
            <a:spLocks noChangeArrowheads="1"/>
          </p:cNvSpPr>
          <p:nvPr/>
        </p:nvSpPr>
        <p:spPr bwMode="auto">
          <a:xfrm>
            <a:off x="381000" y="2743200"/>
            <a:ext cx="2209800" cy="2743200"/>
          </a:xfrm>
          <a:prstGeom prst="rect">
            <a:avLst/>
          </a:prstGeom>
          <a:noFill/>
          <a:ln w="9525">
            <a:noFill/>
            <a:miter lim="800000"/>
            <a:headEnd/>
            <a:tailEnd/>
          </a:ln>
          <a:effectLst/>
        </p:spPr>
        <p:txBody>
          <a:bodyPr/>
          <a:lstStyle/>
          <a:p>
            <a:pPr algn="l">
              <a:spcBef>
                <a:spcPct val="20000"/>
              </a:spcBef>
              <a:buClr>
                <a:schemeClr val="hlink"/>
              </a:buClr>
              <a:buSzPct val="70000"/>
              <a:buFont typeface="Wingdings" charset="0"/>
              <a:buNone/>
            </a:pPr>
            <a:r>
              <a:rPr lang="en-US" sz="2800" b="0">
                <a:solidFill>
                  <a:schemeClr val="tx1"/>
                </a:solidFill>
                <a:effectLst>
                  <a:outerShdw blurRad="38100" dist="38100" dir="2700000" algn="tl">
                    <a:srgbClr val="000000"/>
                  </a:outerShdw>
                </a:effectLst>
              </a:rPr>
              <a:t>Dari Padang Gurun Yudea melihat timur ke bawah Laut Asin</a:t>
            </a: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Scroll"/>
          <p:cNvPicPr>
            <a:picLocks noChangeAspect="1" noChangeArrowheads="1"/>
          </p:cNvPicPr>
          <p:nvPr/>
        </p:nvPicPr>
        <p:blipFill>
          <a:blip r:embed="rId3">
            <a:extLst>
              <a:ext uri="{28A0092B-C50C-407E-A947-70E740481C1C}">
                <a14:useLocalDpi xmlns:a14="http://schemas.microsoft.com/office/drawing/2010/main" val="0"/>
              </a:ext>
            </a:extLst>
          </a:blip>
          <a:srcRect l="1463" t="1056" r="2769"/>
          <a:stretch>
            <a:fillRect/>
          </a:stretch>
        </p:blipFill>
        <p:spPr bwMode="auto">
          <a:xfrm>
            <a:off x="357188" y="1752600"/>
            <a:ext cx="54864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39" name="Text Box 3"/>
          <p:cNvSpPr txBox="1">
            <a:spLocks noChangeArrowheads="1"/>
          </p:cNvSpPr>
          <p:nvPr/>
        </p:nvSpPr>
        <p:spPr bwMode="auto">
          <a:xfrm>
            <a:off x="142875" y="2365375"/>
            <a:ext cx="6858000" cy="4203700"/>
          </a:xfrm>
          <a:prstGeom prst="rect">
            <a:avLst/>
          </a:prstGeom>
          <a:noFill/>
          <a:ln w="9525">
            <a:noFill/>
            <a:miter lim="800000"/>
            <a:headEnd/>
            <a:tailEnd/>
          </a:ln>
          <a:effectLst>
            <a:outerShdw blurRad="63500" dist="38099" dir="2700000" algn="ctr" rotWithShape="0">
              <a:schemeClr val="bg1">
                <a:alpha val="74997"/>
              </a:schemeClr>
            </a:outerShdw>
          </a:effectLst>
        </p:spPr>
        <p:txBody>
          <a:bodyPr>
            <a:spAutoFit/>
          </a:bodyPr>
          <a:lstStyle>
            <a:lvl1pPr marL="914400" indent="-914400"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l" eaLnBrk="1" hangingPunct="1"/>
            <a:endParaRPr lang="en-US" sz="1400" i="1">
              <a:solidFill>
                <a:schemeClr val="bg1"/>
              </a:solidFill>
              <a:latin typeface="Times New Roman" charset="0"/>
            </a:endParaRPr>
          </a:p>
          <a:p>
            <a:pPr algn="l" eaLnBrk="1" hangingPunct="1"/>
            <a:r>
              <a:rPr lang="en-US" sz="3200" i="1">
                <a:solidFill>
                  <a:schemeClr val="tx1"/>
                </a:solidFill>
                <a:latin typeface="Times New Roman" charset="0"/>
              </a:rPr>
              <a:t>	Psalms of Solomon</a:t>
            </a:r>
            <a:r>
              <a:rPr lang="en-US" sz="3200">
                <a:solidFill>
                  <a:schemeClr val="tx1"/>
                </a:solidFill>
                <a:latin typeface="Times New Roman" charset="0"/>
              </a:rPr>
              <a:t> </a:t>
            </a:r>
          </a:p>
          <a:p>
            <a:pPr algn="l" eaLnBrk="1" hangingPunct="1"/>
            <a:r>
              <a:rPr lang="en-US" sz="3200" i="1">
                <a:solidFill>
                  <a:schemeClr val="tx1"/>
                </a:solidFill>
                <a:latin typeface="Times New Roman" charset="0"/>
              </a:rPr>
              <a:t>	Psalms of Joshua</a:t>
            </a:r>
            <a:endParaRPr lang="en-US" sz="3200">
              <a:solidFill>
                <a:schemeClr val="tx1"/>
              </a:solidFill>
              <a:latin typeface="Times New Roman" charset="0"/>
            </a:endParaRPr>
          </a:p>
          <a:p>
            <a:pPr algn="l" eaLnBrk="1" hangingPunct="1"/>
            <a:r>
              <a:rPr lang="en-US" sz="3200" i="1">
                <a:solidFill>
                  <a:schemeClr val="tx1"/>
                </a:solidFill>
                <a:latin typeface="Times New Roman" charset="0"/>
              </a:rPr>
              <a:t>	Testaments of the Twelve 	Patriarchs</a:t>
            </a:r>
            <a:r>
              <a:rPr lang="en-US" sz="3200">
                <a:solidFill>
                  <a:schemeClr val="tx1"/>
                </a:solidFill>
                <a:latin typeface="Times New Roman" charset="0"/>
              </a:rPr>
              <a:t> </a:t>
            </a:r>
          </a:p>
          <a:p>
            <a:pPr algn="l" eaLnBrk="1" hangingPunct="1"/>
            <a:r>
              <a:rPr lang="en-US" sz="3200" i="1">
                <a:solidFill>
                  <a:schemeClr val="tx1"/>
                </a:solidFill>
                <a:latin typeface="Times New Roman" charset="0"/>
              </a:rPr>
              <a:t>	Book of Jubilees</a:t>
            </a:r>
            <a:r>
              <a:rPr lang="en-US" sz="3200">
                <a:solidFill>
                  <a:schemeClr val="tx1"/>
                </a:solidFill>
                <a:latin typeface="Times New Roman" charset="0"/>
              </a:rPr>
              <a:t> </a:t>
            </a:r>
          </a:p>
          <a:p>
            <a:pPr algn="l" eaLnBrk="1" hangingPunct="1"/>
            <a:r>
              <a:rPr lang="en-US" sz="3200" i="1">
                <a:solidFill>
                  <a:schemeClr val="tx1"/>
                </a:solidFill>
                <a:latin typeface="Times New Roman" charset="0"/>
              </a:rPr>
              <a:t>	Testament of Job</a:t>
            </a:r>
            <a:endParaRPr lang="en-US" sz="3200">
              <a:solidFill>
                <a:schemeClr val="tx1"/>
              </a:solidFill>
              <a:latin typeface="Times New Roman" charset="0"/>
            </a:endParaRPr>
          </a:p>
          <a:p>
            <a:pPr algn="l" eaLnBrk="1" hangingPunct="1"/>
            <a:r>
              <a:rPr lang="en-US" sz="3200" i="1">
                <a:solidFill>
                  <a:schemeClr val="tx1"/>
                </a:solidFill>
                <a:latin typeface="Times New Roman" charset="0"/>
              </a:rPr>
              <a:t>	Life of Adam and Eve</a:t>
            </a:r>
            <a:r>
              <a:rPr lang="en-US" sz="3200">
                <a:solidFill>
                  <a:schemeClr val="tx1"/>
                </a:solidFill>
                <a:latin typeface="Times New Roman" charset="0"/>
              </a:rPr>
              <a:t> </a:t>
            </a:r>
          </a:p>
          <a:p>
            <a:pPr algn="l" eaLnBrk="1" hangingPunct="1"/>
            <a:r>
              <a:rPr lang="en-US" sz="3200" i="1">
                <a:solidFill>
                  <a:schemeClr val="tx1"/>
                </a:solidFill>
                <a:latin typeface="Times New Roman" charset="0"/>
              </a:rPr>
              <a:t>	</a:t>
            </a:r>
            <a:r>
              <a:rPr lang="en-US" sz="2000" i="1">
                <a:solidFill>
                  <a:schemeClr val="tx1"/>
                </a:solidFill>
                <a:latin typeface="Times New Roman" charset="0"/>
              </a:rPr>
              <a:t>	</a:t>
            </a:r>
            <a:endParaRPr lang="en-US" sz="3200">
              <a:solidFill>
                <a:schemeClr val="tx1"/>
              </a:solidFill>
              <a:latin typeface="Times New Roman" charset="0"/>
            </a:endParaRPr>
          </a:p>
        </p:txBody>
      </p:sp>
      <p:sp>
        <p:nvSpPr>
          <p:cNvPr id="244740" name="Text Box 4"/>
          <p:cNvSpPr txBox="1">
            <a:spLocks noChangeArrowheads="1"/>
          </p:cNvSpPr>
          <p:nvPr/>
        </p:nvSpPr>
        <p:spPr bwMode="auto">
          <a:xfrm>
            <a:off x="3124200" y="0"/>
            <a:ext cx="6019800" cy="45720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r" eaLnBrk="1" hangingPunct="1"/>
            <a:r>
              <a:rPr lang="en-US" sz="2400" b="0" i="1">
                <a:solidFill>
                  <a:schemeClr val="bg1"/>
                </a:solidFill>
                <a:latin typeface="Times New Roman" charset="0"/>
              </a:rPr>
              <a:t>New Bible Dictionary</a:t>
            </a:r>
            <a:endParaRPr lang="en-US" sz="2400" b="0">
              <a:solidFill>
                <a:schemeClr val="tx1"/>
              </a:solidFill>
              <a:latin typeface="Times New Roman" charset="0"/>
            </a:endParaRPr>
          </a:p>
        </p:txBody>
      </p:sp>
      <p:sp>
        <p:nvSpPr>
          <p:cNvPr id="244741" name="Text Box 5"/>
          <p:cNvSpPr txBox="1">
            <a:spLocks noChangeArrowheads="1"/>
          </p:cNvSpPr>
          <p:nvPr/>
        </p:nvSpPr>
        <p:spPr bwMode="auto">
          <a:xfrm>
            <a:off x="304800" y="958850"/>
            <a:ext cx="6858000" cy="64135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marL="914400" indent="-914400"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l" eaLnBrk="1" hangingPunct="1"/>
            <a:r>
              <a:rPr lang="en-US" sz="3600">
                <a:solidFill>
                  <a:schemeClr val="bg1"/>
                </a:solidFill>
                <a:latin typeface="Times New Roman" charset="0"/>
              </a:rPr>
              <a:t>I. Kelompok dari Palestina</a:t>
            </a:r>
            <a:endParaRPr lang="en-US" sz="3200">
              <a:solidFill>
                <a:schemeClr val="tx1"/>
              </a:solidFill>
              <a:latin typeface="Times New Roman" charset="0"/>
            </a:endParaRPr>
          </a:p>
        </p:txBody>
      </p:sp>
      <p:sp>
        <p:nvSpPr>
          <p:cNvPr id="141318" name="Rectangle 6"/>
          <p:cNvSpPr>
            <a:spLocks noGrp="1" noChangeArrowheads="1"/>
          </p:cNvSpPr>
          <p:nvPr>
            <p:ph type="title" idx="4294967295"/>
          </p:nvPr>
        </p:nvSpPr>
        <p:spPr>
          <a:xfrm>
            <a:off x="304800" y="214313"/>
            <a:ext cx="7772400" cy="642937"/>
          </a:xfrm>
        </p:spPr>
        <p:txBody>
          <a:bodyPr/>
          <a:lstStyle/>
          <a:p>
            <a:pPr algn="l" eaLnBrk="1" hangingPunct="1"/>
            <a:r>
              <a:rPr lang="en-US" sz="4000" b="1" u="sng">
                <a:solidFill>
                  <a:schemeClr val="bg1"/>
                </a:solidFill>
                <a:latin typeface="Times New Roman" charset="0"/>
                <a:ea typeface="ＭＳ Ｐゴシック" charset="0"/>
                <a:cs typeface="ＭＳ Ｐゴシック" charset="0"/>
              </a:rPr>
              <a:t>Pseudepigrafa</a:t>
            </a:r>
          </a:p>
        </p:txBody>
      </p:sp>
      <p:sp>
        <p:nvSpPr>
          <p:cNvPr id="141319" name="TextBox 6"/>
          <p:cNvSpPr txBox="1">
            <a:spLocks noChangeArrowheads="1"/>
          </p:cNvSpPr>
          <p:nvPr/>
        </p:nvSpPr>
        <p:spPr bwMode="auto">
          <a:xfrm>
            <a:off x="5857875" y="2500313"/>
            <a:ext cx="3357563"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l" eaLnBrk="1" hangingPunct="1"/>
            <a:r>
              <a:rPr lang="en-US" sz="3200" b="0" i="1">
                <a:solidFill>
                  <a:schemeClr val="bg1"/>
                </a:solidFill>
                <a:latin typeface="Times New Roman" charset="0"/>
                <a:cs typeface="Times New Roman" charset="0"/>
              </a:rPr>
              <a:t>Mazmur Salomo</a:t>
            </a:r>
          </a:p>
          <a:p>
            <a:pPr algn="l" eaLnBrk="1" hangingPunct="1"/>
            <a:r>
              <a:rPr lang="en-US" sz="3200" b="0" i="1">
                <a:solidFill>
                  <a:schemeClr val="bg1"/>
                </a:solidFill>
                <a:latin typeface="Times New Roman" charset="0"/>
                <a:cs typeface="Times New Roman" charset="0"/>
              </a:rPr>
              <a:t>Mazmur Yosua</a:t>
            </a:r>
          </a:p>
          <a:p>
            <a:pPr algn="l" eaLnBrk="1" hangingPunct="1"/>
            <a:r>
              <a:rPr lang="en-US" sz="3200" b="0" i="1">
                <a:solidFill>
                  <a:schemeClr val="bg1"/>
                </a:solidFill>
                <a:latin typeface="Times New Roman" charset="0"/>
                <a:cs typeface="Times New Roman" charset="0"/>
              </a:rPr>
              <a:t>Perjanjian dari Dua Belas Suku</a:t>
            </a:r>
          </a:p>
          <a:p>
            <a:pPr algn="l" eaLnBrk="1" hangingPunct="1"/>
            <a:r>
              <a:rPr lang="en-US" sz="3200" b="0" i="1">
                <a:solidFill>
                  <a:schemeClr val="bg1"/>
                </a:solidFill>
                <a:latin typeface="Times New Roman" charset="0"/>
                <a:cs typeface="Times New Roman" charset="0"/>
              </a:rPr>
              <a:t>Kitab Peringatan</a:t>
            </a:r>
          </a:p>
          <a:p>
            <a:pPr algn="l" eaLnBrk="1" hangingPunct="1"/>
            <a:r>
              <a:rPr lang="en-US" sz="3200" b="0" i="1">
                <a:solidFill>
                  <a:schemeClr val="bg1"/>
                </a:solidFill>
                <a:latin typeface="Times New Roman" charset="0"/>
                <a:cs typeface="Times New Roman" charset="0"/>
              </a:rPr>
              <a:t>Perjanjian Ayub</a:t>
            </a:r>
          </a:p>
          <a:p>
            <a:pPr algn="l" eaLnBrk="1" hangingPunct="1"/>
            <a:r>
              <a:rPr lang="en-US" sz="3200" b="0" i="1">
                <a:solidFill>
                  <a:schemeClr val="bg1"/>
                </a:solidFill>
                <a:latin typeface="Times New Roman" charset="0"/>
                <a:cs typeface="Times New Roman" charset="0"/>
              </a:rPr>
              <a:t>Kehidupan Adam &amp; Hawa</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8"/>
          <p:cNvSpPr>
            <a:spLocks noGrp="1" noChangeArrowheads="1"/>
          </p:cNvSpPr>
          <p:nvPr>
            <p:ph type="title" idx="4294967295"/>
          </p:nvPr>
        </p:nvSpPr>
        <p:spPr>
          <a:xfrm>
            <a:off x="304800" y="214313"/>
            <a:ext cx="7772400" cy="619125"/>
          </a:xfrm>
          <a:noFill/>
        </p:spPr>
        <p:txBody>
          <a:bodyPr/>
          <a:lstStyle/>
          <a:p>
            <a:pPr algn="l" eaLnBrk="1" hangingPunct="1"/>
            <a:r>
              <a:rPr lang="en-US" sz="4000" b="1" u="sng">
                <a:solidFill>
                  <a:schemeClr val="bg1"/>
                </a:solidFill>
                <a:latin typeface="Times New Roman" charset="0"/>
                <a:ea typeface="ＭＳ Ｐゴシック" charset="0"/>
                <a:cs typeface="ＭＳ Ｐゴシック" charset="0"/>
              </a:rPr>
              <a:t>Pseudepigrafa</a:t>
            </a:r>
          </a:p>
        </p:txBody>
      </p:sp>
      <p:pic>
        <p:nvPicPr>
          <p:cNvPr id="143363" name="Picture 2" descr="Scroll"/>
          <p:cNvPicPr>
            <a:picLocks noChangeAspect="1" noChangeArrowheads="1"/>
          </p:cNvPicPr>
          <p:nvPr/>
        </p:nvPicPr>
        <p:blipFill>
          <a:blip r:embed="rId3">
            <a:extLst>
              <a:ext uri="{28A0092B-C50C-407E-A947-70E740481C1C}">
                <a14:useLocalDpi xmlns:a14="http://schemas.microsoft.com/office/drawing/2010/main" val="0"/>
              </a:ext>
            </a:extLst>
          </a:blip>
          <a:srcRect l="1463" t="1056" r="2769"/>
          <a:stretch>
            <a:fillRect/>
          </a:stretch>
        </p:blipFill>
        <p:spPr bwMode="auto">
          <a:xfrm>
            <a:off x="357188" y="1752600"/>
            <a:ext cx="54864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63" name="Text Box 3"/>
          <p:cNvSpPr txBox="1">
            <a:spLocks noChangeArrowheads="1"/>
          </p:cNvSpPr>
          <p:nvPr/>
        </p:nvSpPr>
        <p:spPr bwMode="auto">
          <a:xfrm>
            <a:off x="142875" y="2365375"/>
            <a:ext cx="6858000" cy="3716338"/>
          </a:xfrm>
          <a:prstGeom prst="rect">
            <a:avLst/>
          </a:prstGeom>
          <a:noFill/>
          <a:ln w="9525">
            <a:noFill/>
            <a:miter lim="800000"/>
            <a:headEnd/>
            <a:tailEnd/>
          </a:ln>
          <a:effectLst>
            <a:outerShdw blurRad="63500" dist="38099" dir="2700000" algn="ctr" rotWithShape="0">
              <a:schemeClr val="bg1">
                <a:alpha val="74997"/>
              </a:schemeClr>
            </a:outerShdw>
          </a:effectLst>
        </p:spPr>
        <p:txBody>
          <a:bodyPr>
            <a:spAutoFit/>
          </a:bodyPr>
          <a:lstStyle>
            <a:lvl1pPr marL="914400" indent="-914400"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l" eaLnBrk="1" hangingPunct="1"/>
            <a:endParaRPr lang="en-US" sz="1400" i="1">
              <a:solidFill>
                <a:schemeClr val="bg1"/>
              </a:solidFill>
              <a:latin typeface="Times New Roman" charset="0"/>
            </a:endParaRPr>
          </a:p>
          <a:p>
            <a:pPr algn="l" eaLnBrk="1" hangingPunct="1"/>
            <a:r>
              <a:rPr lang="en-US" sz="2000" i="1">
                <a:solidFill>
                  <a:schemeClr val="tx1"/>
                </a:solidFill>
                <a:latin typeface="Times New Roman" charset="0"/>
              </a:rPr>
              <a:t>	</a:t>
            </a:r>
            <a:r>
              <a:rPr lang="en-US" sz="3200" i="1">
                <a:solidFill>
                  <a:schemeClr val="tx1"/>
                </a:solidFill>
                <a:latin typeface="Times New Roman" charset="0"/>
              </a:rPr>
              <a:t>Apocalypse of Moses</a:t>
            </a:r>
          </a:p>
          <a:p>
            <a:pPr algn="l" eaLnBrk="1" hangingPunct="1"/>
            <a:r>
              <a:rPr lang="en-US" sz="3200" i="1">
                <a:solidFill>
                  <a:schemeClr val="tx1"/>
                </a:solidFill>
                <a:latin typeface="Times New Roman" charset="0"/>
              </a:rPr>
              <a:t>	Martyrdom of Isaiah</a:t>
            </a:r>
          </a:p>
          <a:p>
            <a:pPr algn="l" eaLnBrk="1" hangingPunct="1"/>
            <a:r>
              <a:rPr lang="en-US" sz="3200" i="1">
                <a:solidFill>
                  <a:schemeClr val="tx1"/>
                </a:solidFill>
                <a:latin typeface="Times New Roman" charset="0"/>
              </a:rPr>
              <a:t>	Paralipomena of Jeremiah</a:t>
            </a:r>
            <a:endParaRPr lang="en-US" sz="3200">
              <a:solidFill>
                <a:schemeClr val="tx1"/>
              </a:solidFill>
              <a:latin typeface="Times New Roman" charset="0"/>
            </a:endParaRPr>
          </a:p>
          <a:p>
            <a:pPr algn="l" eaLnBrk="1" hangingPunct="1"/>
            <a:r>
              <a:rPr lang="en-US" sz="3200" i="1">
                <a:solidFill>
                  <a:schemeClr val="tx1"/>
                </a:solidFill>
                <a:latin typeface="Times New Roman" charset="0"/>
              </a:rPr>
              <a:t>	Book of Enoch</a:t>
            </a:r>
            <a:r>
              <a:rPr lang="en-US" sz="3200">
                <a:solidFill>
                  <a:schemeClr val="tx1"/>
                </a:solidFill>
                <a:latin typeface="Times New Roman" charset="0"/>
              </a:rPr>
              <a:t> </a:t>
            </a:r>
          </a:p>
          <a:p>
            <a:pPr algn="l" eaLnBrk="1" hangingPunct="1"/>
            <a:r>
              <a:rPr lang="en-US" sz="3200" i="1">
                <a:solidFill>
                  <a:schemeClr val="tx1"/>
                </a:solidFill>
                <a:latin typeface="Times New Roman" charset="0"/>
              </a:rPr>
              <a:t>	Book of the Secrets </a:t>
            </a:r>
          </a:p>
          <a:p>
            <a:pPr algn="l" eaLnBrk="1" hangingPunct="1"/>
            <a:r>
              <a:rPr lang="en-US" sz="3200" i="1">
                <a:solidFill>
                  <a:schemeClr val="tx1"/>
                </a:solidFill>
                <a:latin typeface="Times New Roman" charset="0"/>
              </a:rPr>
              <a:t>		of Enoch</a:t>
            </a:r>
            <a:r>
              <a:rPr lang="en-US" sz="3200">
                <a:solidFill>
                  <a:schemeClr val="tx1"/>
                </a:solidFill>
                <a:latin typeface="Times New Roman" charset="0"/>
              </a:rPr>
              <a:t> </a:t>
            </a:r>
            <a:r>
              <a:rPr lang="en-US" sz="3200" i="1">
                <a:solidFill>
                  <a:schemeClr val="tx1"/>
                </a:solidFill>
                <a:latin typeface="Times New Roman" charset="0"/>
              </a:rPr>
              <a:t>	</a:t>
            </a:r>
          </a:p>
          <a:p>
            <a:pPr algn="l" eaLnBrk="1" hangingPunct="1"/>
            <a:r>
              <a:rPr lang="en-US" sz="3200" i="1">
                <a:solidFill>
                  <a:schemeClr val="tx1"/>
                </a:solidFill>
                <a:latin typeface="Times New Roman" charset="0"/>
              </a:rPr>
              <a:t>	Assumption of Moses</a:t>
            </a:r>
            <a:r>
              <a:rPr lang="en-US" sz="3200">
                <a:solidFill>
                  <a:schemeClr val="tx1"/>
                </a:solidFill>
                <a:latin typeface="Times New Roman" charset="0"/>
              </a:rPr>
              <a:t> </a:t>
            </a:r>
          </a:p>
        </p:txBody>
      </p:sp>
      <p:sp>
        <p:nvSpPr>
          <p:cNvPr id="245764" name="Text Box 4"/>
          <p:cNvSpPr txBox="1">
            <a:spLocks noChangeArrowheads="1"/>
          </p:cNvSpPr>
          <p:nvPr/>
        </p:nvSpPr>
        <p:spPr bwMode="auto">
          <a:xfrm>
            <a:off x="3124200" y="0"/>
            <a:ext cx="6019800" cy="45720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r" eaLnBrk="1" hangingPunct="1"/>
            <a:r>
              <a:rPr lang="en-US" sz="2400" b="0" i="1">
                <a:solidFill>
                  <a:schemeClr val="bg1"/>
                </a:solidFill>
                <a:latin typeface="Times New Roman" charset="0"/>
              </a:rPr>
              <a:t>New Bible Dictionary</a:t>
            </a:r>
            <a:endParaRPr lang="en-US" sz="2400" b="0">
              <a:solidFill>
                <a:schemeClr val="tx1"/>
              </a:solidFill>
              <a:latin typeface="Times New Roman" charset="0"/>
            </a:endParaRPr>
          </a:p>
        </p:txBody>
      </p:sp>
      <p:sp>
        <p:nvSpPr>
          <p:cNvPr id="245766" name="Text Box 6"/>
          <p:cNvSpPr txBox="1">
            <a:spLocks noChangeArrowheads="1"/>
          </p:cNvSpPr>
          <p:nvPr/>
        </p:nvSpPr>
        <p:spPr bwMode="auto">
          <a:xfrm>
            <a:off x="304800" y="958850"/>
            <a:ext cx="6858000" cy="64135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marL="914400" indent="-914400"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l" eaLnBrk="1" hangingPunct="1"/>
            <a:r>
              <a:rPr lang="en-US" sz="3600">
                <a:solidFill>
                  <a:schemeClr val="bg1"/>
                </a:solidFill>
                <a:latin typeface="Times New Roman" charset="0"/>
              </a:rPr>
              <a:t>I. Kelompok dari Palestina</a:t>
            </a:r>
            <a:endParaRPr lang="en-US" sz="3200">
              <a:solidFill>
                <a:schemeClr val="tx1"/>
              </a:solidFill>
              <a:latin typeface="Times New Roman" charset="0"/>
            </a:endParaRPr>
          </a:p>
        </p:txBody>
      </p:sp>
      <p:sp>
        <p:nvSpPr>
          <p:cNvPr id="143367" name="TextBox 6"/>
          <p:cNvSpPr txBox="1">
            <a:spLocks noChangeArrowheads="1"/>
          </p:cNvSpPr>
          <p:nvPr/>
        </p:nvSpPr>
        <p:spPr bwMode="auto">
          <a:xfrm>
            <a:off x="5857875" y="2500313"/>
            <a:ext cx="3357563"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l" eaLnBrk="1" hangingPunct="1"/>
            <a:r>
              <a:rPr lang="en-US" sz="3200" b="0" i="1">
                <a:solidFill>
                  <a:schemeClr val="bg1"/>
                </a:solidFill>
                <a:latin typeface="Times New Roman" charset="0"/>
                <a:cs typeface="Times New Roman" charset="0"/>
              </a:rPr>
              <a:t>Wahyu Musa</a:t>
            </a:r>
          </a:p>
          <a:p>
            <a:pPr algn="l" eaLnBrk="1" hangingPunct="1"/>
            <a:r>
              <a:rPr lang="en-US" sz="3200" b="0" i="1">
                <a:solidFill>
                  <a:schemeClr val="bg1"/>
                </a:solidFill>
                <a:latin typeface="Times New Roman" charset="0"/>
                <a:cs typeface="Times New Roman" charset="0"/>
              </a:rPr>
              <a:t>Martir Yesaya</a:t>
            </a:r>
          </a:p>
          <a:p>
            <a:pPr algn="l" eaLnBrk="1" hangingPunct="1"/>
            <a:r>
              <a:rPr lang="en-US" sz="3200" b="0" i="1">
                <a:solidFill>
                  <a:schemeClr val="bg1"/>
                </a:solidFill>
                <a:latin typeface="Times New Roman" charset="0"/>
                <a:cs typeface="Times New Roman" charset="0"/>
              </a:rPr>
              <a:t>Tambahan Yeremia</a:t>
            </a:r>
          </a:p>
          <a:p>
            <a:pPr algn="l" eaLnBrk="1" hangingPunct="1"/>
            <a:r>
              <a:rPr lang="en-US" sz="3200" b="0" i="1">
                <a:solidFill>
                  <a:schemeClr val="bg1"/>
                </a:solidFill>
                <a:latin typeface="Times New Roman" charset="0"/>
                <a:cs typeface="Times New Roman" charset="0"/>
              </a:rPr>
              <a:t>Kitab Henokh</a:t>
            </a:r>
          </a:p>
          <a:p>
            <a:pPr algn="l" eaLnBrk="1" hangingPunct="1"/>
            <a:r>
              <a:rPr lang="en-US" sz="3200" b="0" i="1">
                <a:solidFill>
                  <a:schemeClr val="bg1"/>
                </a:solidFill>
                <a:latin typeface="Times New Roman" charset="0"/>
                <a:cs typeface="Times New Roman" charset="0"/>
              </a:rPr>
              <a:t>Kitab Rahasia Henokh</a:t>
            </a:r>
          </a:p>
          <a:p>
            <a:pPr algn="l" eaLnBrk="1" hangingPunct="1"/>
            <a:r>
              <a:rPr lang="en-US" sz="3200" b="0" i="1">
                <a:solidFill>
                  <a:schemeClr val="bg1"/>
                </a:solidFill>
                <a:latin typeface="Times New Roman" charset="0"/>
                <a:cs typeface="Times New Roman" charset="0"/>
              </a:rPr>
              <a:t>Asumsi Musa</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Scroll"/>
          <p:cNvPicPr>
            <a:picLocks noChangeAspect="1" noChangeArrowheads="1"/>
          </p:cNvPicPr>
          <p:nvPr/>
        </p:nvPicPr>
        <p:blipFill>
          <a:blip r:embed="rId3">
            <a:extLst>
              <a:ext uri="{28A0092B-C50C-407E-A947-70E740481C1C}">
                <a14:useLocalDpi xmlns:a14="http://schemas.microsoft.com/office/drawing/2010/main" val="0"/>
              </a:ext>
            </a:extLst>
          </a:blip>
          <a:srcRect l="1463" t="1056" r="2769"/>
          <a:stretch>
            <a:fillRect/>
          </a:stretch>
        </p:blipFill>
        <p:spPr bwMode="auto">
          <a:xfrm>
            <a:off x="357188" y="1752600"/>
            <a:ext cx="54864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787" name="Text Box 3"/>
          <p:cNvSpPr txBox="1">
            <a:spLocks noChangeArrowheads="1"/>
          </p:cNvSpPr>
          <p:nvPr/>
        </p:nvSpPr>
        <p:spPr bwMode="auto">
          <a:xfrm>
            <a:off x="142875" y="2365375"/>
            <a:ext cx="6858000" cy="1766888"/>
          </a:xfrm>
          <a:prstGeom prst="rect">
            <a:avLst/>
          </a:prstGeom>
          <a:noFill/>
          <a:ln w="9525">
            <a:noFill/>
            <a:miter lim="800000"/>
            <a:headEnd/>
            <a:tailEnd/>
          </a:ln>
          <a:effectLst>
            <a:outerShdw blurRad="63500" dist="38099" dir="2700000" algn="ctr" rotWithShape="0">
              <a:schemeClr val="bg1">
                <a:alpha val="74997"/>
              </a:schemeClr>
            </a:outerShdw>
          </a:effectLst>
        </p:spPr>
        <p:txBody>
          <a:bodyPr>
            <a:spAutoFit/>
          </a:bodyPr>
          <a:lstStyle>
            <a:lvl1pPr marL="914400" indent="-914400"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l" eaLnBrk="1" hangingPunct="1"/>
            <a:endParaRPr lang="en-US" sz="1400" i="1">
              <a:solidFill>
                <a:schemeClr val="bg1"/>
              </a:solidFill>
              <a:latin typeface="Times New Roman" charset="0"/>
            </a:endParaRPr>
          </a:p>
          <a:p>
            <a:pPr algn="l" eaLnBrk="1" hangingPunct="1"/>
            <a:r>
              <a:rPr lang="en-US" sz="2000" i="1">
                <a:solidFill>
                  <a:schemeClr val="tx1"/>
                </a:solidFill>
                <a:latin typeface="Times New Roman" charset="0"/>
              </a:rPr>
              <a:t>	</a:t>
            </a:r>
            <a:r>
              <a:rPr lang="en-US" sz="3200" i="1">
                <a:solidFill>
                  <a:schemeClr val="tx1"/>
                </a:solidFill>
                <a:latin typeface="Times New Roman" charset="0"/>
              </a:rPr>
              <a:t>Apocalypse of Ezra</a:t>
            </a:r>
            <a:endParaRPr lang="en-US" sz="3200">
              <a:solidFill>
                <a:schemeClr val="tx1"/>
              </a:solidFill>
              <a:latin typeface="Times New Roman" charset="0"/>
            </a:endParaRPr>
          </a:p>
          <a:p>
            <a:pPr algn="l" eaLnBrk="1" hangingPunct="1"/>
            <a:r>
              <a:rPr lang="en-US" sz="3200" i="1">
                <a:solidFill>
                  <a:schemeClr val="tx1"/>
                </a:solidFill>
                <a:latin typeface="Times New Roman" charset="0"/>
              </a:rPr>
              <a:t>	Apocalypse of Baruch</a:t>
            </a:r>
          </a:p>
          <a:p>
            <a:pPr algn="l" eaLnBrk="1" hangingPunct="1"/>
            <a:endParaRPr lang="en-US" sz="3200">
              <a:solidFill>
                <a:schemeClr val="tx1"/>
              </a:solidFill>
              <a:latin typeface="Times New Roman" charset="0"/>
            </a:endParaRPr>
          </a:p>
        </p:txBody>
      </p:sp>
      <p:sp>
        <p:nvSpPr>
          <p:cNvPr id="246788" name="Text Box 4"/>
          <p:cNvSpPr txBox="1">
            <a:spLocks noChangeArrowheads="1"/>
          </p:cNvSpPr>
          <p:nvPr/>
        </p:nvSpPr>
        <p:spPr bwMode="auto">
          <a:xfrm>
            <a:off x="3124200" y="0"/>
            <a:ext cx="6019800" cy="45720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r" eaLnBrk="1" hangingPunct="1"/>
            <a:r>
              <a:rPr lang="en-US" sz="2400" b="0" i="1">
                <a:solidFill>
                  <a:schemeClr val="bg1"/>
                </a:solidFill>
                <a:latin typeface="Times New Roman" charset="0"/>
              </a:rPr>
              <a:t>New Bible Dictionary</a:t>
            </a:r>
            <a:endParaRPr lang="en-US" sz="2400" b="0">
              <a:solidFill>
                <a:schemeClr val="tx1"/>
              </a:solidFill>
              <a:latin typeface="Times New Roman" charset="0"/>
            </a:endParaRPr>
          </a:p>
        </p:txBody>
      </p:sp>
      <p:sp>
        <p:nvSpPr>
          <p:cNvPr id="246792" name="Text Box 8"/>
          <p:cNvSpPr txBox="1">
            <a:spLocks noChangeArrowheads="1"/>
          </p:cNvSpPr>
          <p:nvPr/>
        </p:nvSpPr>
        <p:spPr bwMode="auto">
          <a:xfrm>
            <a:off x="304800" y="958850"/>
            <a:ext cx="6858000" cy="64135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marL="914400" indent="-914400"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l" eaLnBrk="1" hangingPunct="1"/>
            <a:r>
              <a:rPr lang="en-US" sz="3600">
                <a:solidFill>
                  <a:schemeClr val="bg1"/>
                </a:solidFill>
                <a:latin typeface="Times New Roman" charset="0"/>
              </a:rPr>
              <a:t>I. Kelompok dari Palestina</a:t>
            </a:r>
            <a:endParaRPr lang="en-US" sz="3200">
              <a:solidFill>
                <a:schemeClr val="tx1"/>
              </a:solidFill>
              <a:latin typeface="Times New Roman" charset="0"/>
            </a:endParaRPr>
          </a:p>
        </p:txBody>
      </p:sp>
      <p:sp>
        <p:nvSpPr>
          <p:cNvPr id="145414" name="Rectangle 9"/>
          <p:cNvSpPr>
            <a:spLocks noGrp="1" noChangeArrowheads="1"/>
          </p:cNvSpPr>
          <p:nvPr>
            <p:ph type="title" idx="4294967295"/>
          </p:nvPr>
        </p:nvSpPr>
        <p:spPr>
          <a:xfrm>
            <a:off x="300038" y="214313"/>
            <a:ext cx="7772400" cy="642937"/>
          </a:xfrm>
          <a:noFill/>
        </p:spPr>
        <p:txBody>
          <a:bodyPr/>
          <a:lstStyle/>
          <a:p>
            <a:pPr algn="l" eaLnBrk="1" hangingPunct="1"/>
            <a:r>
              <a:rPr lang="en-US" sz="4000" b="1" u="sng">
                <a:solidFill>
                  <a:schemeClr val="bg1"/>
                </a:solidFill>
                <a:latin typeface="Times New Roman" charset="0"/>
                <a:ea typeface="ＭＳ Ｐゴシック" charset="0"/>
                <a:cs typeface="ＭＳ Ｐゴシック" charset="0"/>
              </a:rPr>
              <a:t>Pseudepigrafa</a:t>
            </a:r>
          </a:p>
        </p:txBody>
      </p:sp>
      <p:sp>
        <p:nvSpPr>
          <p:cNvPr id="145415" name="TextBox 7"/>
          <p:cNvSpPr txBox="1">
            <a:spLocks noChangeArrowheads="1"/>
          </p:cNvSpPr>
          <p:nvPr/>
        </p:nvSpPr>
        <p:spPr bwMode="auto">
          <a:xfrm>
            <a:off x="5857875" y="2500313"/>
            <a:ext cx="3357563"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l" eaLnBrk="1" hangingPunct="1"/>
            <a:r>
              <a:rPr lang="en-US" sz="3200" b="0" i="1">
                <a:solidFill>
                  <a:schemeClr val="bg1"/>
                </a:solidFill>
                <a:latin typeface="Times New Roman" charset="0"/>
                <a:cs typeface="Times New Roman" charset="0"/>
              </a:rPr>
              <a:t>Wahyu Ezra</a:t>
            </a:r>
          </a:p>
          <a:p>
            <a:pPr algn="l" eaLnBrk="1" hangingPunct="1"/>
            <a:r>
              <a:rPr lang="en-US" sz="3200" b="0" i="1">
                <a:solidFill>
                  <a:schemeClr val="bg1"/>
                </a:solidFill>
                <a:latin typeface="Times New Roman" charset="0"/>
                <a:cs typeface="Times New Roman" charset="0"/>
              </a:rPr>
              <a:t>Wahyu Baruch</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Rot="1" noChangeArrowheads="1"/>
          </p:cNvSpPr>
          <p:nvPr>
            <p:ph type="title"/>
          </p:nvPr>
        </p:nvSpPr>
        <p:spPr>
          <a:xfrm>
            <a:off x="762000" y="533400"/>
            <a:ext cx="3810000" cy="1173163"/>
          </a:xfrm>
        </p:spPr>
        <p:txBody>
          <a:bodyPr/>
          <a:lstStyle/>
          <a:p>
            <a:pPr eaLnBrk="1" hangingPunct="1"/>
            <a:r>
              <a:rPr lang="en-US">
                <a:latin typeface="Garamond" charset="0"/>
                <a:ea typeface="ＭＳ Ｐゴシック" charset="0"/>
                <a:cs typeface="ＭＳ Ｐゴシック" charset="0"/>
              </a:rPr>
              <a:t>Is Jesus in the DSS?</a:t>
            </a:r>
          </a:p>
        </p:txBody>
      </p:sp>
      <p:sp>
        <p:nvSpPr>
          <p:cNvPr id="164867" name="Rectangle 3"/>
          <p:cNvSpPr>
            <a:spLocks noGrp="1" noChangeArrowheads="1"/>
          </p:cNvSpPr>
          <p:nvPr>
            <p:ph type="body" idx="1"/>
          </p:nvPr>
        </p:nvSpPr>
        <p:spPr>
          <a:xfrm>
            <a:off x="5029200" y="1600200"/>
            <a:ext cx="4114800" cy="1143000"/>
          </a:xfrm>
        </p:spPr>
        <p:txBody>
          <a:bodyPr/>
          <a:lstStyle/>
          <a:p>
            <a:pPr eaLnBrk="1" hangingPunct="1"/>
            <a:r>
              <a:rPr lang="en-US" b="1">
                <a:latin typeface="Garamond" charset="0"/>
                <a:ea typeface="ＭＳ Ｐゴシック" charset="0"/>
                <a:cs typeface="ＭＳ Ｐゴシック" charset="0"/>
              </a:rPr>
              <a:t>Apakah jawabannya?</a:t>
            </a:r>
          </a:p>
        </p:txBody>
      </p:sp>
      <p:pic>
        <p:nvPicPr>
          <p:cNvPr id="147460" name="Picture 4" descr="DSS0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878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9" name="Text Box 5"/>
          <p:cNvSpPr txBox="1">
            <a:spLocks noChangeArrowheads="1"/>
          </p:cNvSpPr>
          <p:nvPr/>
        </p:nvSpPr>
        <p:spPr bwMode="auto">
          <a:xfrm>
            <a:off x="8621713" y="0"/>
            <a:ext cx="522287" cy="396875"/>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r>
              <a:rPr lang="en-US" sz="2000">
                <a:effectLst>
                  <a:outerShdw blurRad="38100" dist="38100" dir="2700000" algn="tl">
                    <a:srgbClr val="000000"/>
                  </a:outerShdw>
                </a:effectLst>
              </a:rPr>
              <a:t>182</a:t>
            </a: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4" descr="Cave 4 Dead Sea Scrolls"/>
          <p:cNvPicPr>
            <a:picLocks noChangeAspect="1" noChangeArrowheads="1"/>
          </p:cNvPicPr>
          <p:nvPr/>
        </p:nvPicPr>
        <p:blipFill>
          <a:blip r:embed="rId3">
            <a:lum bright="-42000"/>
            <a:extLst>
              <a:ext uri="{28A0092B-C50C-407E-A947-70E740481C1C}">
                <a14:useLocalDpi xmlns:a14="http://schemas.microsoft.com/office/drawing/2010/main" val="0"/>
              </a:ext>
            </a:extLst>
          </a:blip>
          <a:srcRect/>
          <a:stretch>
            <a:fillRect/>
          </a:stretch>
        </p:blipFill>
        <p:spPr bwMode="auto">
          <a:xfrm>
            <a:off x="-42863" y="0"/>
            <a:ext cx="9229726" cy="704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6" name="Rectangle 2"/>
          <p:cNvSpPr>
            <a:spLocks noGrp="1" noRot="1" noChangeArrowheads="1"/>
          </p:cNvSpPr>
          <p:nvPr>
            <p:ph type="title"/>
          </p:nvPr>
        </p:nvSpPr>
        <p:spPr>
          <a:xfrm>
            <a:off x="381000" y="6096000"/>
            <a:ext cx="8763000" cy="914400"/>
          </a:xfrm>
          <a:solidFill>
            <a:srgbClr val="663300"/>
          </a:solidFill>
        </p:spPr>
        <p:txBody>
          <a:bodyPr/>
          <a:lstStyle/>
          <a:p>
            <a:pPr eaLnBrk="1" hangingPunct="1"/>
            <a:r>
              <a:rPr lang="en-US" sz="3600">
                <a:latin typeface="Garamond" charset="0"/>
                <a:ea typeface="ＭＳ Ｐゴシック" charset="0"/>
                <a:cs typeface="ＭＳ Ｐゴシック" charset="0"/>
              </a:rPr>
              <a:t>Gua 4 yang menghasilkan sebagian besar gulungan kitab</a:t>
            </a:r>
          </a:p>
        </p:txBody>
      </p:sp>
      <p:pic>
        <p:nvPicPr>
          <p:cNvPr id="149508" name="Picture 5" descr="Qumran"/>
          <p:cNvPicPr>
            <a:picLocks noChangeAspect="1" noChangeArrowheads="1"/>
          </p:cNvPicPr>
          <p:nvPr/>
        </p:nvPicPr>
        <p:blipFill>
          <a:blip r:embed="rId4">
            <a:lum bright="-12000"/>
            <a:extLst>
              <a:ext uri="{28A0092B-C50C-407E-A947-70E740481C1C}">
                <a14:useLocalDpi xmlns:a14="http://schemas.microsoft.com/office/drawing/2010/main" val="0"/>
              </a:ext>
            </a:extLst>
          </a:blip>
          <a:srcRect b="44948"/>
          <a:stretch>
            <a:fillRect/>
          </a:stretch>
        </p:blipFill>
        <p:spPr bwMode="auto">
          <a:xfrm>
            <a:off x="4559300" y="0"/>
            <a:ext cx="4584700"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0" name="Rectangle 6"/>
          <p:cNvSpPr>
            <a:spLocks noRot="1" noChangeArrowheads="1"/>
          </p:cNvSpPr>
          <p:nvPr/>
        </p:nvSpPr>
        <p:spPr bwMode="auto">
          <a:xfrm>
            <a:off x="0" y="274638"/>
            <a:ext cx="9144000" cy="1143000"/>
          </a:xfrm>
          <a:prstGeom prst="rect">
            <a:avLst/>
          </a:prstGeom>
          <a:noFill/>
          <a:ln w="9525">
            <a:noFill/>
            <a:miter lim="800000"/>
            <a:headEnd/>
            <a:tailEnd/>
          </a:ln>
          <a:effectLst/>
        </p:spPr>
        <p:txBody>
          <a:bodyPr anchor="ctr"/>
          <a:lstStyle/>
          <a:p>
            <a:r>
              <a:rPr lang="en-US">
                <a:solidFill>
                  <a:schemeClr val="tx1"/>
                </a:solidFill>
                <a:effectLst>
                  <a:outerShdw blurRad="38100" dist="38100" dir="2700000" algn="tl">
                    <a:srgbClr val="000000"/>
                  </a:outerShdw>
                </a:effectLst>
              </a:rPr>
              <a:t>Kepercayaan &amp; karakteristik dari kaum Esene</a:t>
            </a:r>
          </a:p>
        </p:txBody>
      </p:sp>
      <p:sp>
        <p:nvSpPr>
          <p:cNvPr id="118792" name="Text Box 8"/>
          <p:cNvSpPr txBox="1">
            <a:spLocks noChangeArrowheads="1"/>
          </p:cNvSpPr>
          <p:nvPr/>
        </p:nvSpPr>
        <p:spPr bwMode="auto">
          <a:xfrm>
            <a:off x="8621713" y="0"/>
            <a:ext cx="522287" cy="396875"/>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r>
              <a:rPr lang="en-US" sz="2000">
                <a:effectLst>
                  <a:outerShdw blurRad="38100" dist="38100" dir="2700000" algn="tl">
                    <a:srgbClr val="000000"/>
                  </a:outerShdw>
                </a:effectLst>
              </a:rPr>
              <a:t>182</a:t>
            </a:r>
          </a:p>
        </p:txBody>
      </p:sp>
      <p:sp>
        <p:nvSpPr>
          <p:cNvPr id="118793" name="Rectangle 9"/>
          <p:cNvSpPr>
            <a:spLocks noChangeArrowheads="1"/>
          </p:cNvSpPr>
          <p:nvPr/>
        </p:nvSpPr>
        <p:spPr bwMode="auto">
          <a:xfrm>
            <a:off x="533400" y="1722438"/>
            <a:ext cx="8229600" cy="4525962"/>
          </a:xfrm>
          <a:prstGeom prst="rect">
            <a:avLst/>
          </a:prstGeom>
          <a:noFill/>
          <a:ln w="9525">
            <a:noFill/>
            <a:miter lim="800000"/>
            <a:headEnd/>
            <a:tailEnd/>
          </a:ln>
          <a:effectLst/>
        </p:spPr>
        <p:txBody>
          <a:bodyPr/>
          <a:lstStyle/>
          <a:p>
            <a:pPr marL="342900" indent="-342900" algn="l">
              <a:spcBef>
                <a:spcPct val="20000"/>
              </a:spcBef>
              <a:buClr>
                <a:schemeClr val="hlink"/>
              </a:buClr>
              <a:buSzPct val="70000"/>
              <a:buFont typeface="Wingdings" charset="0"/>
              <a:buChar char="n"/>
            </a:pPr>
            <a:r>
              <a:rPr lang="en-US" sz="4000">
                <a:solidFill>
                  <a:schemeClr val="tx1"/>
                </a:solidFill>
                <a:effectLst>
                  <a:outerShdw blurRad="38100" dist="38100" dir="2700000" algn="tl">
                    <a:srgbClr val="000000"/>
                  </a:outerShdw>
                </a:effectLst>
              </a:rPr>
              <a:t>Belajar Taurat &amp; hidup tulus</a:t>
            </a:r>
          </a:p>
          <a:p>
            <a:pPr marL="342900" indent="-342900" algn="l">
              <a:spcBef>
                <a:spcPct val="20000"/>
              </a:spcBef>
              <a:buClr>
                <a:schemeClr val="hlink"/>
              </a:buClr>
              <a:buSzPct val="70000"/>
              <a:buFont typeface="Wingdings" charset="0"/>
              <a:buChar char="n"/>
            </a:pPr>
            <a:r>
              <a:rPr lang="en-US" sz="4000">
                <a:solidFill>
                  <a:schemeClr val="tx1"/>
                </a:solidFill>
                <a:effectLst>
                  <a:outerShdw blurRad="38100" dist="38100" dir="2700000" algn="tl">
                    <a:srgbClr val="000000"/>
                  </a:outerShdw>
                </a:effectLst>
              </a:rPr>
              <a:t>Kedaulatan Allah</a:t>
            </a:r>
          </a:p>
          <a:p>
            <a:pPr marL="342900" indent="-342900" algn="l">
              <a:spcBef>
                <a:spcPct val="20000"/>
              </a:spcBef>
              <a:buClr>
                <a:schemeClr val="hlink"/>
              </a:buClr>
              <a:buSzPct val="70000"/>
              <a:buFont typeface="Wingdings" charset="0"/>
              <a:buChar char="n"/>
            </a:pPr>
            <a:r>
              <a:rPr lang="en-US" sz="4000">
                <a:solidFill>
                  <a:schemeClr val="tx1"/>
                </a:solidFill>
                <a:effectLst>
                  <a:outerShdw blurRad="38100" dist="38100" dir="2700000" algn="tl">
                    <a:srgbClr val="000000"/>
                  </a:outerShdw>
                </a:effectLst>
              </a:rPr>
              <a:t>Tema Eskatologi (Akhir Zaman)</a:t>
            </a:r>
          </a:p>
          <a:p>
            <a:pPr marL="342900" indent="-342900" algn="l">
              <a:spcBef>
                <a:spcPct val="20000"/>
              </a:spcBef>
              <a:buClr>
                <a:schemeClr val="hlink"/>
              </a:buClr>
              <a:buSzPct val="70000"/>
              <a:buFont typeface="Wingdings" charset="0"/>
              <a:buChar char="n"/>
            </a:pPr>
            <a:r>
              <a:rPr lang="en-US" sz="4000">
                <a:solidFill>
                  <a:schemeClr val="tx1"/>
                </a:solidFill>
                <a:effectLst>
                  <a:outerShdw blurRad="38100" dist="38100" dir="2700000" algn="tl">
                    <a:srgbClr val="000000"/>
                  </a:outerShdw>
                </a:effectLst>
              </a:rPr>
              <a:t>Komunal (hidup bersama)</a:t>
            </a:r>
          </a:p>
          <a:p>
            <a:pPr marL="342900" indent="-342900" algn="l">
              <a:spcBef>
                <a:spcPct val="20000"/>
              </a:spcBef>
              <a:buClr>
                <a:schemeClr val="hlink"/>
              </a:buClr>
              <a:buSzPct val="70000"/>
              <a:buFont typeface="Wingdings" charset="0"/>
              <a:buChar char="n"/>
            </a:pPr>
            <a:r>
              <a:rPr lang="en-US" sz="4000">
                <a:solidFill>
                  <a:schemeClr val="tx1"/>
                </a:solidFill>
                <a:effectLst>
                  <a:outerShdw blurRad="38100" dist="38100" dir="2700000" algn="tl">
                    <a:srgbClr val="000000"/>
                  </a:outerShdw>
                </a:effectLst>
              </a:rPr>
              <a:t>Legalisme</a:t>
            </a:r>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1554" name="Picture 4" descr="ruinsofqumran"/>
          <p:cNvPicPr>
            <a:picLocks noChangeAspect="1" noChangeArrowheads="1"/>
          </p:cNvPicPr>
          <p:nvPr/>
        </p:nvPicPr>
        <p:blipFill>
          <a:blip r:embed="rId3">
            <a:lum bright="-36000"/>
            <a:extLst>
              <a:ext uri="{28A0092B-C50C-407E-A947-70E740481C1C}">
                <a14:useLocalDpi xmlns:a14="http://schemas.microsoft.com/office/drawing/2010/main" val="0"/>
              </a:ext>
            </a:extLst>
          </a:blip>
          <a:srcRect/>
          <a:stretch>
            <a:fillRect/>
          </a:stretch>
        </p:blipFill>
        <p:spPr bwMode="auto">
          <a:xfrm>
            <a:off x="0" y="0"/>
            <a:ext cx="9144000" cy="769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0" name="Rectangle 2"/>
          <p:cNvSpPr>
            <a:spLocks noGrp="1" noRot="1" noChangeArrowheads="1"/>
          </p:cNvSpPr>
          <p:nvPr>
            <p:ph type="title"/>
          </p:nvPr>
        </p:nvSpPr>
        <p:spPr>
          <a:xfrm>
            <a:off x="0" y="0"/>
            <a:ext cx="6096000" cy="762000"/>
          </a:xfrm>
          <a:gradFill rotWithShape="1">
            <a:gsLst>
              <a:gs pos="0">
                <a:schemeClr val="accent1"/>
              </a:gs>
              <a:gs pos="50000">
                <a:schemeClr val="accent1">
                  <a:gamma/>
                  <a:shade val="46275"/>
                  <a:invGamma/>
                </a:schemeClr>
              </a:gs>
              <a:gs pos="100000">
                <a:schemeClr val="accent1"/>
              </a:gs>
            </a:gsLst>
            <a:lin ang="5400000" scaled="1"/>
          </a:gradFill>
        </p:spPr>
        <p:txBody>
          <a:bodyPr/>
          <a:lstStyle/>
          <a:p>
            <a:pPr algn="l" eaLnBrk="1" hangingPunct="1"/>
            <a:r>
              <a:rPr lang="en-US" sz="4000">
                <a:latin typeface="Garamond" charset="0"/>
                <a:ea typeface="ＭＳ Ｐゴシック" charset="0"/>
                <a:cs typeface="ＭＳ Ｐゴシック" charset="0"/>
              </a:rPr>
              <a:t>Pentingnya dari DSS</a:t>
            </a:r>
          </a:p>
        </p:txBody>
      </p:sp>
      <p:sp>
        <p:nvSpPr>
          <p:cNvPr id="135171" name="Rectangle 3"/>
          <p:cNvSpPr>
            <a:spLocks noGrp="1" noChangeArrowheads="1"/>
          </p:cNvSpPr>
          <p:nvPr>
            <p:ph type="body" idx="1"/>
          </p:nvPr>
        </p:nvSpPr>
        <p:spPr/>
        <p:txBody>
          <a:bodyPr/>
          <a:lstStyle/>
          <a:p>
            <a:pPr marL="609600" indent="-609600" eaLnBrk="1" hangingPunct="1">
              <a:buFont typeface="Wingdings" charset="0"/>
              <a:buNone/>
            </a:pPr>
            <a:r>
              <a:rPr lang="en-US" b="1">
                <a:latin typeface="Garamond" charset="0"/>
                <a:ea typeface="ＭＳ Ｐゴシック" charset="0"/>
                <a:cs typeface="ＭＳ Ｐゴシック" charset="0"/>
              </a:rPr>
              <a:t>1.  Komunitas belajar Qumran</a:t>
            </a:r>
          </a:p>
        </p:txBody>
      </p:sp>
      <p:sp>
        <p:nvSpPr>
          <p:cNvPr id="135173" name="Text Box 5"/>
          <p:cNvSpPr txBox="1">
            <a:spLocks noChangeArrowheads="1"/>
          </p:cNvSpPr>
          <p:nvPr/>
        </p:nvSpPr>
        <p:spPr bwMode="auto">
          <a:xfrm>
            <a:off x="8458200" y="76200"/>
            <a:ext cx="590550" cy="457200"/>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r>
              <a:rPr lang="en-US" sz="2400">
                <a:effectLst>
                  <a:outerShdw blurRad="38100" dist="38100" dir="2700000" algn="tl">
                    <a:srgbClr val="000000"/>
                  </a:outerShdw>
                </a:effectLst>
              </a:rPr>
              <a:t>182</a:t>
            </a:r>
            <a:endParaRPr lang="en-US" sz="2000">
              <a:effectLst>
                <a:outerShdw blurRad="38100" dist="38100" dir="2700000" algn="tl">
                  <a:srgbClr val="000000"/>
                </a:outerShd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5171">
                                            <p:txEl>
                                              <p:pRg st="0" end="0"/>
                                            </p:txEl>
                                          </p:spTgt>
                                        </p:tgtEl>
                                        <p:attrNameLst>
                                          <p:attrName>style.visibility</p:attrName>
                                        </p:attrNameLst>
                                      </p:cBhvr>
                                      <p:to>
                                        <p:strVal val="visible"/>
                                      </p:to>
                                    </p:set>
                                    <p:animEffect transition="in" filter="checkerboard(across)">
                                      <p:cBhvr>
                                        <p:cTn id="7" dur="500"/>
                                        <p:tgtEl>
                                          <p:spTgt spid="1351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1"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DSS"/>
          <p:cNvPicPr>
            <a:picLocks noChangeAspect="1" noChangeArrowheads="1"/>
          </p:cNvPicPr>
          <p:nvPr/>
        </p:nvPicPr>
        <p:blipFill>
          <a:blip r:embed="rId3">
            <a:lum bright="-48000"/>
            <a:extLst>
              <a:ext uri="{28A0092B-C50C-407E-A947-70E740481C1C}">
                <a14:useLocalDpi xmlns:a14="http://schemas.microsoft.com/office/drawing/2010/main" val="0"/>
              </a:ext>
            </a:extLst>
          </a:blip>
          <a:srcRect r="54732"/>
          <a:stretch>
            <a:fillRect/>
          </a:stretch>
        </p:blipFill>
        <p:spPr bwMode="auto">
          <a:xfrm>
            <a:off x="0" y="0"/>
            <a:ext cx="44196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63" name="Rectangle 3"/>
          <p:cNvSpPr>
            <a:spLocks noChangeArrowheads="1"/>
          </p:cNvSpPr>
          <p:nvPr/>
        </p:nvSpPr>
        <p:spPr bwMode="auto">
          <a:xfrm>
            <a:off x="4572000" y="0"/>
            <a:ext cx="4572000" cy="6858000"/>
          </a:xfrm>
          <a:prstGeom prst="rect">
            <a:avLst/>
          </a:prstGeom>
          <a:gradFill rotWithShape="0">
            <a:gsLst>
              <a:gs pos="0">
                <a:schemeClr val="accent2"/>
              </a:gs>
              <a:gs pos="100000">
                <a:schemeClr val="accent2">
                  <a:gamma/>
                  <a:shade val="21569"/>
                  <a:invGamma/>
                </a:schemeClr>
              </a:gs>
            </a:gsLst>
            <a:path path="shape">
              <a:fillToRect l="50000" t="50000" r="50000" b="50000"/>
            </a:path>
          </a:gradFill>
          <a:ln w="9525">
            <a:solidFill>
              <a:schemeClr val="tx1"/>
            </a:solidFill>
            <a:miter lim="800000"/>
            <a:headEnd/>
            <a:tailEnd/>
          </a:ln>
          <a:effectLst/>
        </p:spPr>
        <p:txBody>
          <a:bodyPr wrap="none" anchor="ctr"/>
          <a:lstStyle/>
          <a:p>
            <a:endParaRPr lang="en-US">
              <a:effectLst>
                <a:outerShdw blurRad="38100" dist="38100" dir="2700000" algn="tl">
                  <a:srgbClr val="FFFFFF"/>
                </a:outerShdw>
              </a:effectLst>
              <a:ea typeface="Osaka" charset="0"/>
              <a:cs typeface="Osaka" charset="0"/>
            </a:endParaRPr>
          </a:p>
        </p:txBody>
      </p:sp>
      <p:sp>
        <p:nvSpPr>
          <p:cNvPr id="271364" name="Rectangle 4"/>
          <p:cNvSpPr>
            <a:spLocks noGrp="1" noChangeArrowheads="1"/>
          </p:cNvSpPr>
          <p:nvPr>
            <p:ph type="title" idx="4294967295"/>
          </p:nvPr>
        </p:nvSpPr>
        <p:spPr>
          <a:xfrm>
            <a:off x="-152400" y="457200"/>
            <a:ext cx="9296400" cy="990600"/>
          </a:xfrm>
          <a:gradFill rotWithShape="0">
            <a:gsLst>
              <a:gs pos="0">
                <a:schemeClr val="tx2"/>
              </a:gs>
              <a:gs pos="100000">
                <a:srgbClr val="000000">
                  <a:alpha val="3998"/>
                </a:srgbClr>
              </a:gs>
            </a:gsLst>
            <a:lin ang="5400000" scaled="1"/>
          </a:gradFill>
          <a:effectLst>
            <a:outerShdw blurRad="63500" dist="35921" dir="2700000" algn="ctr" rotWithShape="0">
              <a:schemeClr val="tx2">
                <a:alpha val="74997"/>
              </a:schemeClr>
            </a:outerShdw>
          </a:effectLst>
        </p:spPr>
        <p:txBody>
          <a:bodyPr/>
          <a:lstStyle/>
          <a:p>
            <a:pPr eaLnBrk="1" hangingPunct="1"/>
            <a:r>
              <a:rPr lang="en-US" b="1">
                <a:solidFill>
                  <a:schemeClr val="bg1"/>
                </a:solidFill>
                <a:latin typeface="Arial" charset="0"/>
                <a:ea typeface="Osaka" charset="0"/>
                <a:cs typeface="Osaka" charset="0"/>
              </a:rPr>
              <a:t>Yesus versus Tradisi</a:t>
            </a:r>
          </a:p>
        </p:txBody>
      </p:sp>
      <p:sp>
        <p:nvSpPr>
          <p:cNvPr id="271365" name="Text Box 5"/>
          <p:cNvSpPr txBox="1">
            <a:spLocks noChangeArrowheads="1"/>
          </p:cNvSpPr>
          <p:nvPr/>
        </p:nvSpPr>
        <p:spPr bwMode="auto">
          <a:xfrm>
            <a:off x="304800" y="1584325"/>
            <a:ext cx="3810000" cy="701675"/>
          </a:xfrm>
          <a:prstGeom prst="rect">
            <a:avLst/>
          </a:prstGeom>
          <a:noFill/>
          <a:ln w="9525">
            <a:noFill/>
            <a:miter lim="800000"/>
            <a:headEnd/>
            <a:tailEnd/>
          </a:ln>
          <a:effectLst>
            <a:outerShdw dist="35921" dir="2700000" algn="ctr" rotWithShape="0">
              <a:schemeClr val="tx1">
                <a:alpha val="74997"/>
              </a:schemeClr>
            </a:outerShdw>
          </a:effectLst>
        </p:spPr>
        <p:txBody>
          <a:bodyPr>
            <a:spAutoFit/>
          </a:bodyPr>
          <a:lstStyle>
            <a:lvl1pPr marL="914400" indent="-914400"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l" eaLnBrk="1" hangingPunct="1"/>
            <a:r>
              <a:rPr lang="en-US" sz="4000" u="sng">
                <a:solidFill>
                  <a:schemeClr val="bg1"/>
                </a:solidFill>
                <a:latin typeface="Arial" charset="0"/>
                <a:ea typeface="Osaka" charset="0"/>
                <a:cs typeface="Osaka" charset="0"/>
              </a:rPr>
              <a:t>Qumran</a:t>
            </a:r>
            <a:endParaRPr lang="en-US" sz="3200" i="1" u="sng">
              <a:solidFill>
                <a:schemeClr val="bg1"/>
              </a:solidFill>
              <a:latin typeface="Times New Roman" charset="0"/>
              <a:ea typeface="Osaka" charset="0"/>
              <a:cs typeface="Osaka" charset="0"/>
            </a:endParaRPr>
          </a:p>
        </p:txBody>
      </p:sp>
      <p:sp>
        <p:nvSpPr>
          <p:cNvPr id="271366" name="Text Box 6"/>
          <p:cNvSpPr txBox="1">
            <a:spLocks noChangeArrowheads="1"/>
          </p:cNvSpPr>
          <p:nvPr/>
        </p:nvSpPr>
        <p:spPr bwMode="auto">
          <a:xfrm>
            <a:off x="4572000" y="1584325"/>
            <a:ext cx="4343400" cy="701675"/>
          </a:xfrm>
          <a:prstGeom prst="rect">
            <a:avLst/>
          </a:prstGeom>
          <a:noFill/>
          <a:ln w="9525">
            <a:noFill/>
            <a:miter lim="800000"/>
            <a:headEnd/>
            <a:tailEnd/>
          </a:ln>
          <a:effectLst>
            <a:outerShdw dist="35921" dir="2700000" algn="ctr" rotWithShape="0">
              <a:schemeClr val="tx1">
                <a:alpha val="74997"/>
              </a:schemeClr>
            </a:outerShdw>
          </a:effectLst>
        </p:spPr>
        <p:txBody>
          <a:bodyPr>
            <a:spAutoFit/>
          </a:bodyPr>
          <a:lstStyle>
            <a:lvl1pPr marL="914400" indent="-914400"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l" eaLnBrk="1" hangingPunct="1"/>
            <a:r>
              <a:rPr lang="en-US" sz="4000" u="sng">
                <a:solidFill>
                  <a:schemeClr val="bg1"/>
                </a:solidFill>
                <a:latin typeface="Arial" charset="0"/>
                <a:ea typeface="Osaka" charset="0"/>
                <a:cs typeface="Osaka" charset="0"/>
              </a:rPr>
              <a:t>Yesus (Mat. 5)</a:t>
            </a:r>
            <a:endParaRPr lang="en-US" sz="3200" i="1" u="sng">
              <a:solidFill>
                <a:schemeClr val="bg1"/>
              </a:solidFill>
              <a:latin typeface="Times New Roman" charset="0"/>
              <a:ea typeface="Osaka" charset="0"/>
              <a:cs typeface="Osaka" charset="0"/>
            </a:endParaRPr>
          </a:p>
        </p:txBody>
      </p:sp>
      <p:sp>
        <p:nvSpPr>
          <p:cNvPr id="271367" name="Text Box 7"/>
          <p:cNvSpPr txBox="1">
            <a:spLocks noChangeArrowheads="1"/>
          </p:cNvSpPr>
          <p:nvPr/>
        </p:nvSpPr>
        <p:spPr bwMode="auto">
          <a:xfrm>
            <a:off x="304800" y="2513013"/>
            <a:ext cx="4038600" cy="4462462"/>
          </a:xfrm>
          <a:prstGeom prst="rect">
            <a:avLst/>
          </a:prstGeom>
          <a:noFill/>
          <a:ln w="9525">
            <a:noFill/>
            <a:miter lim="800000"/>
            <a:headEnd/>
            <a:tailEnd/>
          </a:ln>
          <a:effectLst>
            <a:outerShdw dist="35921" dir="2700000" algn="ctr" rotWithShape="0">
              <a:schemeClr val="tx1">
                <a:alpha val="74997"/>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l" eaLnBrk="1" hangingPunct="1"/>
            <a:r>
              <a:rPr lang="ja-JP" altLang="en-US" sz="2600">
                <a:solidFill>
                  <a:schemeClr val="bg1"/>
                </a:solidFill>
                <a:latin typeface="Arial" charset="0"/>
                <a:ea typeface="Osaka" charset="0"/>
                <a:cs typeface="Osaka" charset="0"/>
              </a:rPr>
              <a:t>“</a:t>
            </a:r>
            <a:r>
              <a:rPr lang="en-US" sz="2600">
                <a:solidFill>
                  <a:schemeClr val="bg1"/>
                </a:solidFill>
                <a:latin typeface="Arial" charset="0"/>
                <a:ea typeface="Osaka" charset="0"/>
                <a:cs typeface="Osaka" charset="0"/>
              </a:rPr>
              <a:t>[Tuhan] harus mengakui semua Perjanjian Anugerah… dimana mencintai semua anak-anak terang… dan membenci semua anak-anak kegelapan…</a:t>
            </a:r>
            <a:r>
              <a:rPr lang="ja-JP" altLang="en-US" sz="2600">
                <a:solidFill>
                  <a:schemeClr val="bg1"/>
                </a:solidFill>
                <a:latin typeface="Arial" charset="0"/>
                <a:ea typeface="Osaka" charset="0"/>
                <a:cs typeface="Osaka" charset="0"/>
              </a:rPr>
              <a:t>”</a:t>
            </a:r>
            <a:endParaRPr lang="en-US" sz="2600">
              <a:solidFill>
                <a:schemeClr val="bg1"/>
              </a:solidFill>
              <a:latin typeface="Arial" charset="0"/>
              <a:ea typeface="Osaka" charset="0"/>
              <a:cs typeface="Osaka" charset="0"/>
            </a:endParaRPr>
          </a:p>
          <a:p>
            <a:pPr algn="l" eaLnBrk="1" hangingPunct="1"/>
            <a:endParaRPr lang="en-US" sz="2800">
              <a:solidFill>
                <a:schemeClr val="bg1"/>
              </a:solidFill>
              <a:latin typeface="Arial" charset="0"/>
              <a:ea typeface="Osaka" charset="0"/>
              <a:cs typeface="Osaka" charset="0"/>
            </a:endParaRPr>
          </a:p>
          <a:p>
            <a:pPr algn="r" eaLnBrk="1" hangingPunct="1"/>
            <a:r>
              <a:rPr lang="en-US" sz="2200">
                <a:solidFill>
                  <a:schemeClr val="bg1"/>
                </a:solidFill>
                <a:latin typeface="Arial" charset="0"/>
                <a:ea typeface="Osaka" charset="0"/>
                <a:cs typeface="Osaka" charset="0"/>
              </a:rPr>
              <a:t>Aturan Komunitas (1QS 1:4; cf. 9:21)</a:t>
            </a:r>
          </a:p>
        </p:txBody>
      </p:sp>
      <p:sp>
        <p:nvSpPr>
          <p:cNvPr id="271368" name="Text Box 8"/>
          <p:cNvSpPr txBox="1">
            <a:spLocks noChangeArrowheads="1"/>
          </p:cNvSpPr>
          <p:nvPr/>
        </p:nvSpPr>
        <p:spPr bwMode="auto">
          <a:xfrm>
            <a:off x="4953000" y="2513013"/>
            <a:ext cx="4038600" cy="2124075"/>
          </a:xfrm>
          <a:prstGeom prst="rect">
            <a:avLst/>
          </a:prstGeom>
          <a:noFill/>
          <a:ln w="9525">
            <a:noFill/>
            <a:miter lim="800000"/>
            <a:headEnd/>
            <a:tailEnd/>
          </a:ln>
          <a:effectLst>
            <a:outerShdw dist="35921" dir="2700000" algn="ctr" rotWithShape="0">
              <a:schemeClr val="tx1">
                <a:alpha val="74997"/>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l" eaLnBrk="1" hangingPunct="1"/>
            <a:r>
              <a:rPr lang="ja-JP" altLang="en-US" sz="2800">
                <a:solidFill>
                  <a:schemeClr val="bg1"/>
                </a:solidFill>
                <a:latin typeface="Arial" charset="0"/>
                <a:ea typeface="Osaka" charset="0"/>
                <a:cs typeface="Osaka" charset="0"/>
              </a:rPr>
              <a:t>“</a:t>
            </a:r>
            <a:r>
              <a:rPr lang="en-US" sz="2400">
                <a:solidFill>
                  <a:schemeClr val="bg1"/>
                </a:solidFill>
                <a:latin typeface="Arial" charset="0"/>
                <a:ea typeface="Osaka" charset="0"/>
                <a:cs typeface="Osaka" charset="0"/>
              </a:rPr>
              <a:t>Kamu telah mendengar firman: Kasihilah sesamamu manusia dan bencilah musuhmu</a:t>
            </a:r>
            <a:r>
              <a:rPr lang="en-US" sz="2800">
                <a:solidFill>
                  <a:schemeClr val="bg1"/>
                </a:solidFill>
                <a:ea typeface="Osaka" charset="0"/>
                <a:cs typeface="Osaka" charset="0"/>
              </a:rPr>
              <a:t>. </a:t>
            </a:r>
          </a:p>
          <a:p>
            <a:pPr algn="l" eaLnBrk="1" hangingPunct="1"/>
            <a:r>
              <a:rPr lang="ja-JP" altLang="en-US" sz="2800">
                <a:solidFill>
                  <a:schemeClr val="bg1"/>
                </a:solidFill>
                <a:latin typeface="Arial" charset="0"/>
                <a:ea typeface="Osaka" charset="0"/>
                <a:cs typeface="Osaka" charset="0"/>
              </a:rPr>
              <a:t>”</a:t>
            </a:r>
            <a:r>
              <a:rPr lang="en-US" sz="2800">
                <a:solidFill>
                  <a:schemeClr val="bg1"/>
                </a:solidFill>
                <a:latin typeface="Arial" charset="0"/>
                <a:ea typeface="Osaka" charset="0"/>
                <a:cs typeface="Osaka" charset="0"/>
              </a:rPr>
              <a:t> (5:43)</a:t>
            </a:r>
          </a:p>
        </p:txBody>
      </p:sp>
      <p:sp>
        <p:nvSpPr>
          <p:cNvPr id="271369" name="Text Box 9"/>
          <p:cNvSpPr txBox="1">
            <a:spLocks noChangeArrowheads="1"/>
          </p:cNvSpPr>
          <p:nvPr/>
        </p:nvSpPr>
        <p:spPr bwMode="auto">
          <a:xfrm>
            <a:off x="4953000" y="4829175"/>
            <a:ext cx="4038600" cy="1938338"/>
          </a:xfrm>
          <a:prstGeom prst="rect">
            <a:avLst/>
          </a:prstGeom>
          <a:noFill/>
          <a:ln w="9525">
            <a:noFill/>
            <a:miter lim="800000"/>
            <a:headEnd/>
            <a:tailEnd/>
          </a:ln>
          <a:effectLst>
            <a:outerShdw dist="35921" dir="2700000" algn="ctr" rotWithShape="0">
              <a:schemeClr val="tx1">
                <a:alpha val="74997"/>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l" eaLnBrk="1" hangingPunct="1"/>
            <a:r>
              <a:rPr lang="ja-JP" altLang="en-US" sz="2400">
                <a:solidFill>
                  <a:schemeClr val="bg1"/>
                </a:solidFill>
                <a:latin typeface="Arial" charset="0"/>
                <a:ea typeface="Osaka" charset="0"/>
                <a:cs typeface="Osaka" charset="0"/>
              </a:rPr>
              <a:t>“</a:t>
            </a:r>
            <a:r>
              <a:rPr lang="en-US" sz="2400">
                <a:solidFill>
                  <a:schemeClr val="bg1"/>
                </a:solidFill>
                <a:latin typeface="Arial" charset="0"/>
                <a:ea typeface="Osaka" charset="0"/>
                <a:cs typeface="Osaka" charset="0"/>
              </a:rPr>
              <a:t>Tetapi Aku berkata kepadamu: Kasihilah musuhmu dan berdoalah bagi mereka yang menganiaya kamu.</a:t>
            </a:r>
            <a:r>
              <a:rPr lang="ja-JP" altLang="en-US" sz="2400">
                <a:solidFill>
                  <a:schemeClr val="bg1"/>
                </a:solidFill>
                <a:latin typeface="Arial" charset="0"/>
                <a:ea typeface="Osaka" charset="0"/>
                <a:cs typeface="Osaka" charset="0"/>
              </a:rPr>
              <a:t>”</a:t>
            </a:r>
            <a:r>
              <a:rPr lang="en-US" sz="2400">
                <a:solidFill>
                  <a:schemeClr val="bg1"/>
                </a:solidFill>
                <a:latin typeface="Arial" charset="0"/>
                <a:ea typeface="Osaka" charset="0"/>
                <a:cs typeface="Osaka" charset="0"/>
              </a:rPr>
              <a:t> (5:44)</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71368"/>
                                        </p:tgtEl>
                                        <p:attrNameLst>
                                          <p:attrName>style.visibility</p:attrName>
                                        </p:attrNameLst>
                                      </p:cBhvr>
                                      <p:to>
                                        <p:strVal val="visible"/>
                                      </p:to>
                                    </p:set>
                                    <p:anim calcmode="lin" valueType="num">
                                      <p:cBhvr>
                                        <p:cTn id="7" dur="1000" fill="hold"/>
                                        <p:tgtEl>
                                          <p:spTgt spid="271368"/>
                                        </p:tgtEl>
                                        <p:attrNameLst>
                                          <p:attrName>ppt_w</p:attrName>
                                        </p:attrNameLst>
                                      </p:cBhvr>
                                      <p:tavLst>
                                        <p:tav tm="0">
                                          <p:val>
                                            <p:fltVal val="0"/>
                                          </p:val>
                                        </p:tav>
                                        <p:tav tm="100000">
                                          <p:val>
                                            <p:strVal val="#ppt_w"/>
                                          </p:val>
                                        </p:tav>
                                      </p:tavLst>
                                    </p:anim>
                                    <p:anim calcmode="lin" valueType="num">
                                      <p:cBhvr>
                                        <p:cTn id="8" dur="1000" fill="hold"/>
                                        <p:tgtEl>
                                          <p:spTgt spid="271368"/>
                                        </p:tgtEl>
                                        <p:attrNameLst>
                                          <p:attrName>ppt_h</p:attrName>
                                        </p:attrNameLst>
                                      </p:cBhvr>
                                      <p:tavLst>
                                        <p:tav tm="0">
                                          <p:val>
                                            <p:fltVal val="0"/>
                                          </p:val>
                                        </p:tav>
                                        <p:tav tm="100000">
                                          <p:val>
                                            <p:strVal val="#ppt_h"/>
                                          </p:val>
                                        </p:tav>
                                      </p:tavLst>
                                    </p:anim>
                                    <p:anim calcmode="lin" valueType="num">
                                      <p:cBhvr>
                                        <p:cTn id="9" dur="1000" fill="hold"/>
                                        <p:tgtEl>
                                          <p:spTgt spid="27136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136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71367"/>
                                        </p:tgtEl>
                                        <p:attrNameLst>
                                          <p:attrName>style.visibility</p:attrName>
                                        </p:attrNameLst>
                                      </p:cBhvr>
                                      <p:to>
                                        <p:strVal val="visible"/>
                                      </p:to>
                                    </p:set>
                                    <p:anim calcmode="lin" valueType="num">
                                      <p:cBhvr>
                                        <p:cTn id="15" dur="1000" fill="hold"/>
                                        <p:tgtEl>
                                          <p:spTgt spid="271367"/>
                                        </p:tgtEl>
                                        <p:attrNameLst>
                                          <p:attrName>ppt_w</p:attrName>
                                        </p:attrNameLst>
                                      </p:cBhvr>
                                      <p:tavLst>
                                        <p:tav tm="0">
                                          <p:val>
                                            <p:fltVal val="0"/>
                                          </p:val>
                                        </p:tav>
                                        <p:tav tm="100000">
                                          <p:val>
                                            <p:strVal val="#ppt_w"/>
                                          </p:val>
                                        </p:tav>
                                      </p:tavLst>
                                    </p:anim>
                                    <p:anim calcmode="lin" valueType="num">
                                      <p:cBhvr>
                                        <p:cTn id="16" dur="1000" fill="hold"/>
                                        <p:tgtEl>
                                          <p:spTgt spid="271367"/>
                                        </p:tgtEl>
                                        <p:attrNameLst>
                                          <p:attrName>ppt_h</p:attrName>
                                        </p:attrNameLst>
                                      </p:cBhvr>
                                      <p:tavLst>
                                        <p:tav tm="0">
                                          <p:val>
                                            <p:fltVal val="0"/>
                                          </p:val>
                                        </p:tav>
                                        <p:tav tm="100000">
                                          <p:val>
                                            <p:strVal val="#ppt_h"/>
                                          </p:val>
                                        </p:tav>
                                      </p:tavLst>
                                    </p:anim>
                                    <p:anim calcmode="lin" valueType="num">
                                      <p:cBhvr>
                                        <p:cTn id="17" dur="1000" fill="hold"/>
                                        <p:tgtEl>
                                          <p:spTgt spid="27136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7136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71369"/>
                                        </p:tgtEl>
                                        <p:attrNameLst>
                                          <p:attrName>style.visibility</p:attrName>
                                        </p:attrNameLst>
                                      </p:cBhvr>
                                      <p:to>
                                        <p:strVal val="visible"/>
                                      </p:to>
                                    </p:set>
                                    <p:anim calcmode="lin" valueType="num">
                                      <p:cBhvr>
                                        <p:cTn id="23" dur="1000" fill="hold"/>
                                        <p:tgtEl>
                                          <p:spTgt spid="271369"/>
                                        </p:tgtEl>
                                        <p:attrNameLst>
                                          <p:attrName>ppt_w</p:attrName>
                                        </p:attrNameLst>
                                      </p:cBhvr>
                                      <p:tavLst>
                                        <p:tav tm="0">
                                          <p:val>
                                            <p:fltVal val="0"/>
                                          </p:val>
                                        </p:tav>
                                        <p:tav tm="100000">
                                          <p:val>
                                            <p:strVal val="#ppt_w"/>
                                          </p:val>
                                        </p:tav>
                                      </p:tavLst>
                                    </p:anim>
                                    <p:anim calcmode="lin" valueType="num">
                                      <p:cBhvr>
                                        <p:cTn id="24" dur="1000" fill="hold"/>
                                        <p:tgtEl>
                                          <p:spTgt spid="271369"/>
                                        </p:tgtEl>
                                        <p:attrNameLst>
                                          <p:attrName>ppt_h</p:attrName>
                                        </p:attrNameLst>
                                      </p:cBhvr>
                                      <p:tavLst>
                                        <p:tav tm="0">
                                          <p:val>
                                            <p:fltVal val="0"/>
                                          </p:val>
                                        </p:tav>
                                        <p:tav tm="100000">
                                          <p:val>
                                            <p:strVal val="#ppt_h"/>
                                          </p:val>
                                        </p:tav>
                                      </p:tavLst>
                                    </p:anim>
                                    <p:anim calcmode="lin" valueType="num">
                                      <p:cBhvr>
                                        <p:cTn id="25" dur="1000" fill="hold"/>
                                        <p:tgtEl>
                                          <p:spTgt spid="27136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7136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7" grpId="0"/>
      <p:bldP spid="271368" grpId="0"/>
      <p:bldP spid="271369" grpId="0"/>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5650" name="Picture 2" descr="ruinsofqumran"/>
          <p:cNvPicPr>
            <a:picLocks noChangeAspect="1" noChangeArrowheads="1"/>
          </p:cNvPicPr>
          <p:nvPr/>
        </p:nvPicPr>
        <p:blipFill>
          <a:blip r:embed="rId3">
            <a:lum bright="-36000"/>
            <a:extLst>
              <a:ext uri="{28A0092B-C50C-407E-A947-70E740481C1C}">
                <a14:useLocalDpi xmlns:a14="http://schemas.microsoft.com/office/drawing/2010/main" val="0"/>
              </a:ext>
            </a:extLst>
          </a:blip>
          <a:srcRect/>
          <a:stretch>
            <a:fillRect/>
          </a:stretch>
        </p:blipFill>
        <p:spPr bwMode="auto">
          <a:xfrm>
            <a:off x="0" y="0"/>
            <a:ext cx="9144000" cy="769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3411" name="Rectangle 3"/>
          <p:cNvSpPr>
            <a:spLocks noGrp="1" noRot="1" noChangeArrowheads="1"/>
          </p:cNvSpPr>
          <p:nvPr>
            <p:ph type="title"/>
          </p:nvPr>
        </p:nvSpPr>
        <p:spPr>
          <a:xfrm>
            <a:off x="0" y="0"/>
            <a:ext cx="6096000" cy="762000"/>
          </a:xfrm>
          <a:gradFill rotWithShape="1">
            <a:gsLst>
              <a:gs pos="0">
                <a:schemeClr val="accent1"/>
              </a:gs>
              <a:gs pos="50000">
                <a:schemeClr val="accent1">
                  <a:gamma/>
                  <a:shade val="46275"/>
                  <a:invGamma/>
                </a:schemeClr>
              </a:gs>
              <a:gs pos="100000">
                <a:schemeClr val="accent1"/>
              </a:gs>
            </a:gsLst>
            <a:lin ang="5400000" scaled="1"/>
          </a:gradFill>
        </p:spPr>
        <p:txBody>
          <a:bodyPr/>
          <a:lstStyle/>
          <a:p>
            <a:pPr algn="l" eaLnBrk="1" hangingPunct="1"/>
            <a:r>
              <a:rPr lang="en-US" sz="4000">
                <a:latin typeface="Garamond" charset="0"/>
                <a:ea typeface="ＭＳ Ｐゴシック" charset="0"/>
                <a:cs typeface="ＭＳ Ｐゴシック" charset="0"/>
              </a:rPr>
              <a:t>Pentingnya dari DSS</a:t>
            </a:r>
          </a:p>
        </p:txBody>
      </p:sp>
      <p:sp>
        <p:nvSpPr>
          <p:cNvPr id="273412" name="Rectangle 4"/>
          <p:cNvSpPr>
            <a:spLocks noGrp="1" noChangeArrowheads="1"/>
          </p:cNvSpPr>
          <p:nvPr>
            <p:ph type="body" idx="1"/>
          </p:nvPr>
        </p:nvSpPr>
        <p:spPr/>
        <p:txBody>
          <a:bodyPr/>
          <a:lstStyle/>
          <a:p>
            <a:pPr marL="609600" indent="-609600" eaLnBrk="1" hangingPunct="1">
              <a:buFont typeface="Wingdings" charset="0"/>
              <a:buNone/>
            </a:pPr>
            <a:r>
              <a:rPr lang="en-US" b="1">
                <a:latin typeface="Garamond" charset="0"/>
                <a:ea typeface="ＭＳ Ｐゴシック" charset="0"/>
                <a:cs typeface="ＭＳ Ｐゴシック" charset="0"/>
              </a:rPr>
              <a:t>1. Komunitas belajar Qumran</a:t>
            </a:r>
          </a:p>
          <a:p>
            <a:pPr marL="609600" indent="-609600" eaLnBrk="1" hangingPunct="1">
              <a:buFont typeface="Wingdings" charset="0"/>
              <a:buNone/>
            </a:pPr>
            <a:r>
              <a:rPr lang="en-US" b="1">
                <a:latin typeface="Garamond" charset="0"/>
                <a:ea typeface="ＭＳ Ｐゴシック" charset="0"/>
                <a:cs typeface="ＭＳ Ｐゴシック" charset="0"/>
              </a:rPr>
              <a:t>2. Belajar Pseudepigrafa </a:t>
            </a:r>
          </a:p>
        </p:txBody>
      </p:sp>
      <p:sp>
        <p:nvSpPr>
          <p:cNvPr id="273414" name="Text Box 6"/>
          <p:cNvSpPr txBox="1">
            <a:spLocks noChangeArrowheads="1"/>
          </p:cNvSpPr>
          <p:nvPr/>
        </p:nvSpPr>
        <p:spPr bwMode="auto">
          <a:xfrm>
            <a:off x="8458200" y="76200"/>
            <a:ext cx="590550" cy="457200"/>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r>
              <a:rPr lang="en-US" sz="2400">
                <a:effectLst>
                  <a:outerShdw blurRad="38100" dist="38100" dir="2700000" algn="tl">
                    <a:srgbClr val="000000"/>
                  </a:outerShdw>
                </a:effectLst>
              </a:rPr>
              <a:t>182</a:t>
            </a:r>
            <a:endParaRPr lang="en-US" sz="2000">
              <a:effectLst>
                <a:outerShdw blurRad="38100" dist="38100" dir="2700000" algn="tl">
                  <a:srgbClr val="000000"/>
                </a:outerShd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273412">
                                            <p:txEl>
                                              <p:pRg st="1" end="1"/>
                                            </p:txEl>
                                          </p:spTgt>
                                        </p:tgtEl>
                                        <p:attrNameLst>
                                          <p:attrName>style.visibility</p:attrName>
                                        </p:attrNameLst>
                                      </p:cBhvr>
                                      <p:to>
                                        <p:strVal val="visible"/>
                                      </p:to>
                                    </p:set>
                                    <p:animEffect transition="in" filter="checkerboard(across)">
                                      <p:cBhvr>
                                        <p:cTn id="7" dur="500"/>
                                        <p:tgtEl>
                                          <p:spTgt spid="2734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2"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Rectangle 3"/>
          <p:cNvSpPr>
            <a:spLocks noGrp="1" noChangeArrowheads="1"/>
          </p:cNvSpPr>
          <p:nvPr>
            <p:ph type="body" idx="1"/>
          </p:nvPr>
        </p:nvSpPr>
        <p:spPr>
          <a:xfrm>
            <a:off x="0" y="6248400"/>
            <a:ext cx="9144000" cy="533400"/>
          </a:xfrm>
        </p:spPr>
        <p:txBody>
          <a:bodyPr/>
          <a:lstStyle/>
          <a:p>
            <a:pPr algn="ctr" eaLnBrk="1" hangingPunct="1">
              <a:lnSpc>
                <a:spcPct val="90000"/>
              </a:lnSpc>
              <a:buFont typeface="Wingdings" charset="0"/>
              <a:buNone/>
            </a:pPr>
            <a:r>
              <a:rPr lang="en-US">
                <a:latin typeface="Garamond" charset="0"/>
                <a:ea typeface="ＭＳ Ｐゴシック" charset="0"/>
                <a:cs typeface="ＭＳ Ｐゴシック" charset="0"/>
              </a:rPr>
              <a:t>Gua 4 pandangan dari komunitas melewati wadi</a:t>
            </a:r>
          </a:p>
        </p:txBody>
      </p:sp>
      <p:pic>
        <p:nvPicPr>
          <p:cNvPr id="157699" name="Picture 4" descr="qumranPOVca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23925"/>
            <a:ext cx="9144000"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9" name="Oval 5"/>
          <p:cNvSpPr>
            <a:spLocks noChangeArrowheads="1"/>
          </p:cNvSpPr>
          <p:nvPr/>
        </p:nvSpPr>
        <p:spPr bwMode="auto">
          <a:xfrm>
            <a:off x="2971800" y="2743200"/>
            <a:ext cx="3581400" cy="609600"/>
          </a:xfrm>
          <a:prstGeom prst="ellipse">
            <a:avLst/>
          </a:prstGeom>
          <a:noFill/>
          <a:ln w="76200">
            <a:solidFill>
              <a:srgbClr val="FF0000"/>
            </a:solidFill>
            <a:round/>
            <a:headEnd/>
            <a:tailEnd/>
          </a:ln>
          <a:effectLst/>
        </p:spPr>
        <p:txBody>
          <a:bodyPr wrap="none" anchor="ctr"/>
          <a:lstStyle/>
          <a:p>
            <a:endParaRPr lang="en-US">
              <a:effectLst>
                <a:outerShdw blurRad="38100" dist="38100" dir="2700000" algn="tl">
                  <a:srgbClr val="000000"/>
                </a:outerShdw>
              </a:effectLst>
            </a:endParaRPr>
          </a:p>
        </p:txBody>
      </p:sp>
      <p:sp>
        <p:nvSpPr>
          <p:cNvPr id="129031" name="Rectangle 7"/>
          <p:cNvSpPr>
            <a:spLocks noChangeArrowheads="1"/>
          </p:cNvSpPr>
          <p:nvPr/>
        </p:nvSpPr>
        <p:spPr bwMode="auto">
          <a:xfrm>
            <a:off x="457200" y="1600200"/>
            <a:ext cx="8686800" cy="685800"/>
          </a:xfrm>
          <a:prstGeom prst="rect">
            <a:avLst/>
          </a:prstGeom>
          <a:noFill/>
          <a:ln w="9525">
            <a:noFill/>
            <a:miter lim="800000"/>
            <a:headEnd/>
            <a:tailEnd/>
          </a:ln>
          <a:effectLst/>
        </p:spPr>
        <p:txBody>
          <a:bodyPr/>
          <a:lstStyle/>
          <a:p>
            <a:pPr marL="342900" indent="-342900" algn="l">
              <a:spcBef>
                <a:spcPct val="20000"/>
              </a:spcBef>
              <a:buClr>
                <a:schemeClr val="hlink"/>
              </a:buClr>
              <a:buSzPct val="70000"/>
              <a:buFont typeface="Wingdings" charset="0"/>
              <a:buNone/>
            </a:pPr>
            <a:r>
              <a:rPr lang="en-US" sz="3200">
                <a:solidFill>
                  <a:schemeClr val="tx1"/>
                </a:solidFill>
                <a:effectLst>
                  <a:outerShdw blurRad="38100" dist="38100" dir="2700000" algn="tl">
                    <a:srgbClr val="000000"/>
                  </a:outerShdw>
                </a:effectLst>
              </a:rPr>
              <a:t>3.  Belajar Ibrani lebih baik</a:t>
            </a:r>
          </a:p>
        </p:txBody>
      </p:sp>
      <p:sp>
        <p:nvSpPr>
          <p:cNvPr id="129033" name="Text Box 9"/>
          <p:cNvSpPr txBox="1">
            <a:spLocks noChangeArrowheads="1"/>
          </p:cNvSpPr>
          <p:nvPr/>
        </p:nvSpPr>
        <p:spPr bwMode="auto">
          <a:xfrm>
            <a:off x="8621713" y="0"/>
            <a:ext cx="522287" cy="396875"/>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r>
              <a:rPr lang="en-US" sz="2000">
                <a:effectLst>
                  <a:outerShdw blurRad="38100" dist="38100" dir="2700000" algn="tl">
                    <a:srgbClr val="000000"/>
                  </a:outerShdw>
                </a:effectLst>
              </a:rPr>
              <a:t>182</a:t>
            </a:r>
          </a:p>
        </p:txBody>
      </p:sp>
      <p:sp>
        <p:nvSpPr>
          <p:cNvPr id="129034" name="Rectangle 10"/>
          <p:cNvSpPr>
            <a:spLocks noGrp="1" noRot="1" noChangeArrowheads="1"/>
          </p:cNvSpPr>
          <p:nvPr>
            <p:ph type="title"/>
          </p:nvPr>
        </p:nvSpPr>
        <p:spPr>
          <a:xfrm>
            <a:off x="0" y="0"/>
            <a:ext cx="6096000" cy="762000"/>
          </a:xfrm>
          <a:gradFill rotWithShape="1">
            <a:gsLst>
              <a:gs pos="0">
                <a:schemeClr val="accent1"/>
              </a:gs>
              <a:gs pos="50000">
                <a:schemeClr val="accent1">
                  <a:gamma/>
                  <a:shade val="46275"/>
                  <a:invGamma/>
                </a:schemeClr>
              </a:gs>
              <a:gs pos="100000">
                <a:schemeClr val="accent1"/>
              </a:gs>
            </a:gsLst>
            <a:lin ang="5400000" scaled="1"/>
          </a:gradFill>
        </p:spPr>
        <p:txBody>
          <a:bodyPr/>
          <a:lstStyle/>
          <a:p>
            <a:pPr algn="l" eaLnBrk="1" hangingPunct="1"/>
            <a:r>
              <a:rPr lang="en-US" sz="4000">
                <a:latin typeface="Garamond" charset="0"/>
                <a:ea typeface="ＭＳ Ｐゴシック" charset="0"/>
                <a:cs typeface="ＭＳ Ｐゴシック" charset="0"/>
              </a:rPr>
              <a:t>Pentingnya DSS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29029"/>
                                        </p:tgtEl>
                                        <p:attrNameLst>
                                          <p:attrName>style.visibility</p:attrName>
                                        </p:attrNameLst>
                                      </p:cBhvr>
                                      <p:to>
                                        <p:strVal val="visible"/>
                                      </p:to>
                                    </p:set>
                                    <p:animEffect transition="in" filter="fade">
                                      <p:cBhvr>
                                        <p:cTn id="7" dur="770" decel="100000"/>
                                        <p:tgtEl>
                                          <p:spTgt spid="129029"/>
                                        </p:tgtEl>
                                      </p:cBhvr>
                                    </p:animEffect>
                                    <p:animScale>
                                      <p:cBhvr>
                                        <p:cTn id="8" dur="770" decel="100000"/>
                                        <p:tgtEl>
                                          <p:spTgt spid="129029"/>
                                        </p:tgtEl>
                                      </p:cBhvr>
                                      <p:from x="10000" y="10000"/>
                                      <p:to x="200000" y="450000"/>
                                    </p:animScale>
                                    <p:animScale>
                                      <p:cBhvr>
                                        <p:cTn id="9" dur="1230" accel="100000" fill="hold">
                                          <p:stCondLst>
                                            <p:cond delay="770"/>
                                          </p:stCondLst>
                                        </p:cTn>
                                        <p:tgtEl>
                                          <p:spTgt spid="129029"/>
                                        </p:tgtEl>
                                      </p:cBhvr>
                                      <p:from x="200000" y="450000"/>
                                      <p:to x="100000" y="100000"/>
                                    </p:animScale>
                                    <p:set>
                                      <p:cBhvr>
                                        <p:cTn id="10" dur="770" fill="hold"/>
                                        <p:tgtEl>
                                          <p:spTgt spid="129029"/>
                                        </p:tgtEl>
                                        <p:attrNameLst>
                                          <p:attrName>ppt_x</p:attrName>
                                        </p:attrNameLst>
                                      </p:cBhvr>
                                      <p:to>
                                        <p:strVal val="(0.5)"/>
                                      </p:to>
                                    </p:set>
                                    <p:anim from="(0.5)" to="(#ppt_x)" calcmode="lin" valueType="num">
                                      <p:cBhvr>
                                        <p:cTn id="11" dur="1230" accel="100000" fill="hold">
                                          <p:stCondLst>
                                            <p:cond delay="770"/>
                                          </p:stCondLst>
                                        </p:cTn>
                                        <p:tgtEl>
                                          <p:spTgt spid="129029"/>
                                        </p:tgtEl>
                                        <p:attrNameLst>
                                          <p:attrName>ppt_x</p:attrName>
                                        </p:attrNameLst>
                                      </p:cBhvr>
                                    </p:anim>
                                    <p:set>
                                      <p:cBhvr>
                                        <p:cTn id="12" dur="770" fill="hold"/>
                                        <p:tgtEl>
                                          <p:spTgt spid="129029"/>
                                        </p:tgtEl>
                                        <p:attrNameLst>
                                          <p:attrName>ppt_y</p:attrName>
                                        </p:attrNameLst>
                                      </p:cBhvr>
                                      <p:to>
                                        <p:strVal val="(#ppt_y+0.4)"/>
                                      </p:to>
                                    </p:set>
                                    <p:anim from="(#ppt_y+0.4)" to="(#ppt_y)" calcmode="lin" valueType="num">
                                      <p:cBhvr>
                                        <p:cTn id="13" dur="1230" accel="100000" fill="hold">
                                          <p:stCondLst>
                                            <p:cond delay="770"/>
                                          </p:stCondLst>
                                        </p:cTn>
                                        <p:tgtEl>
                                          <p:spTgt spid="129029"/>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descr="Qumran"/>
          <p:cNvPicPr>
            <a:picLocks noChangeAspect="1" noChangeArrowheads="1"/>
          </p:cNvPicPr>
          <p:nvPr>
            <p:ph type="body" idx="1"/>
          </p:nvPr>
        </p:nvPicPr>
        <p:blipFill>
          <a:blip r:embed="rId3">
            <a:extLst>
              <a:ext uri="{28A0092B-C50C-407E-A947-70E740481C1C}">
                <a14:useLocalDpi xmlns:a14="http://schemas.microsoft.com/office/drawing/2010/main" val="0"/>
              </a:ext>
            </a:extLst>
          </a:blip>
          <a:srcRect l="2055" t="68193" r="52715" b="1515"/>
          <a:stretch>
            <a:fillRect/>
          </a:stretch>
        </p:blipFill>
        <p:spPr>
          <a:xfrm>
            <a:off x="228600" y="2057400"/>
            <a:ext cx="5029200" cy="4572000"/>
          </a:xfrm>
          <a:noFill/>
          <a:extLst>
            <a:ext uri="{909E8E84-426E-40dd-AFC4-6F175D3DCCD1}">
              <a14:hiddenFill xmlns:a14="http://schemas.microsoft.com/office/drawing/2010/main">
                <a:solidFill>
                  <a:srgbClr val="FFFFFF"/>
                </a:solidFill>
              </a14:hiddenFill>
            </a:ext>
          </a:extLst>
        </p:spPr>
      </p:pic>
      <p:sp>
        <p:nvSpPr>
          <p:cNvPr id="174088" name="Rectangle 8"/>
          <p:cNvSpPr>
            <a:spLocks noChangeArrowheads="1"/>
          </p:cNvSpPr>
          <p:nvPr/>
        </p:nvSpPr>
        <p:spPr bwMode="auto">
          <a:xfrm>
            <a:off x="457200" y="1143000"/>
            <a:ext cx="8686800" cy="685800"/>
          </a:xfrm>
          <a:prstGeom prst="rect">
            <a:avLst/>
          </a:prstGeom>
          <a:noFill/>
          <a:ln w="9525">
            <a:noFill/>
            <a:miter lim="800000"/>
            <a:headEnd/>
            <a:tailEnd/>
          </a:ln>
          <a:effectLst/>
        </p:spPr>
        <p:txBody>
          <a:bodyPr/>
          <a:lstStyle/>
          <a:p>
            <a:pPr marL="342900" indent="-342900" algn="l">
              <a:spcBef>
                <a:spcPct val="20000"/>
              </a:spcBef>
              <a:buClr>
                <a:schemeClr val="hlink"/>
              </a:buClr>
              <a:buSzPct val="70000"/>
              <a:buFont typeface="Wingdings" charset="0"/>
              <a:buNone/>
            </a:pPr>
            <a:r>
              <a:rPr lang="en-US" sz="3200">
                <a:solidFill>
                  <a:schemeClr val="tx1"/>
                </a:solidFill>
                <a:effectLst>
                  <a:outerShdw blurRad="38100" dist="38100" dir="2700000" algn="tl">
                    <a:srgbClr val="000000"/>
                  </a:outerShdw>
                </a:effectLst>
              </a:rPr>
              <a:t>4.  Belajar Masoretic lebih baik</a:t>
            </a:r>
          </a:p>
        </p:txBody>
      </p:sp>
      <p:sp>
        <p:nvSpPr>
          <p:cNvPr id="174089" name="Text Box 9"/>
          <p:cNvSpPr txBox="1">
            <a:spLocks noChangeArrowheads="1"/>
          </p:cNvSpPr>
          <p:nvPr/>
        </p:nvSpPr>
        <p:spPr bwMode="auto">
          <a:xfrm>
            <a:off x="8621713" y="0"/>
            <a:ext cx="522287" cy="396875"/>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r>
              <a:rPr lang="en-US" sz="2000">
                <a:effectLst>
                  <a:outerShdw blurRad="38100" dist="38100" dir="2700000" algn="tl">
                    <a:srgbClr val="000000"/>
                  </a:outerShdw>
                </a:effectLst>
              </a:rPr>
              <a:t>182</a:t>
            </a:r>
          </a:p>
        </p:txBody>
      </p:sp>
      <p:sp>
        <p:nvSpPr>
          <p:cNvPr id="174090" name="Rectangle 10"/>
          <p:cNvSpPr>
            <a:spLocks noGrp="1" noRot="1" noChangeArrowheads="1"/>
          </p:cNvSpPr>
          <p:nvPr>
            <p:ph type="title"/>
          </p:nvPr>
        </p:nvSpPr>
        <p:spPr>
          <a:xfrm>
            <a:off x="0" y="0"/>
            <a:ext cx="6096000" cy="762000"/>
          </a:xfrm>
          <a:gradFill rotWithShape="1">
            <a:gsLst>
              <a:gs pos="0">
                <a:schemeClr val="accent1"/>
              </a:gs>
              <a:gs pos="50000">
                <a:schemeClr val="accent1">
                  <a:gamma/>
                  <a:shade val="46275"/>
                  <a:invGamma/>
                </a:schemeClr>
              </a:gs>
              <a:gs pos="100000">
                <a:schemeClr val="accent1"/>
              </a:gs>
            </a:gsLst>
            <a:lin ang="5400000" scaled="1"/>
          </a:gradFill>
        </p:spPr>
        <p:txBody>
          <a:bodyPr/>
          <a:lstStyle/>
          <a:p>
            <a:pPr algn="l" eaLnBrk="1" hangingPunct="1"/>
            <a:r>
              <a:rPr lang="en-US" sz="4000">
                <a:latin typeface="Garamond" charset="0"/>
                <a:ea typeface="ＭＳ Ｐゴシック" charset="0"/>
                <a:cs typeface="ＭＳ Ｐゴシック" charset="0"/>
              </a:rPr>
              <a:t>Pentingnya dari DSS</a:t>
            </a: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DSC006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2322" name="Rectangle 2"/>
          <p:cNvSpPr>
            <a:spLocks noGrp="1" noChangeArrowheads="1"/>
          </p:cNvSpPr>
          <p:nvPr>
            <p:ph type="ctrTitle"/>
          </p:nvPr>
        </p:nvSpPr>
        <p:spPr>
          <a:xfrm>
            <a:off x="0" y="0"/>
            <a:ext cx="9144000" cy="1524000"/>
          </a:xfrm>
          <a:effectLst>
            <a:outerShdw blurRad="63500" dist="35921" dir="2700000" algn="ctr" rotWithShape="0">
              <a:schemeClr val="tx1">
                <a:alpha val="74997"/>
              </a:schemeClr>
            </a:outerShdw>
          </a:effectLst>
        </p:spPr>
        <p:txBody>
          <a:bodyPr/>
          <a:lstStyle/>
          <a:p>
            <a:pPr eaLnBrk="1" hangingPunct="1"/>
            <a:r>
              <a:rPr lang="en-US">
                <a:solidFill>
                  <a:schemeClr val="bg2"/>
                </a:solidFill>
                <a:effectLst/>
                <a:latin typeface="Garamond" charset="0"/>
                <a:ea typeface="ＭＳ Ｐゴシック" charset="0"/>
                <a:cs typeface="ＭＳ Ｐゴシック" charset="0"/>
              </a:rPr>
              <a:t>Dari ketinggian</a:t>
            </a:r>
            <a:endParaRPr lang="en-US">
              <a:latin typeface="Garamond"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descr="Shrine of the Book"/>
          <p:cNvPicPr>
            <a:picLocks noChangeAspect="1" noChangeArrowheads="1"/>
          </p:cNvPicPr>
          <p:nvPr/>
        </p:nvPicPr>
        <p:blipFill>
          <a:blip r:embed="rId3">
            <a:extLst>
              <a:ext uri="{28A0092B-C50C-407E-A947-70E740481C1C}">
                <a14:useLocalDpi xmlns:a14="http://schemas.microsoft.com/office/drawing/2010/main" val="0"/>
              </a:ext>
            </a:extLst>
          </a:blip>
          <a:srcRect t="39207" r="18085"/>
          <a:stretch>
            <a:fillRect/>
          </a:stretch>
        </p:blipFill>
        <p:spPr bwMode="auto">
          <a:xfrm>
            <a:off x="1066800" y="-44450"/>
            <a:ext cx="70866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3" name="Picture 3" descr="Shrine of the Book"/>
          <p:cNvPicPr>
            <a:picLocks noChangeAspect="1" noChangeArrowheads="1"/>
          </p:cNvPicPr>
          <p:nvPr/>
        </p:nvPicPr>
        <p:blipFill>
          <a:blip r:embed="rId3">
            <a:extLst>
              <a:ext uri="{28A0092B-C50C-407E-A947-70E740481C1C}">
                <a14:useLocalDpi xmlns:a14="http://schemas.microsoft.com/office/drawing/2010/main" val="0"/>
              </a:ext>
            </a:extLst>
          </a:blip>
          <a:srcRect l="38440" b="63695"/>
          <a:stretch>
            <a:fillRect/>
          </a:stretch>
        </p:blipFill>
        <p:spPr bwMode="auto">
          <a:xfrm>
            <a:off x="1828800" y="-58738"/>
            <a:ext cx="4800600" cy="371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Rectangle 4"/>
          <p:cNvSpPr>
            <a:spLocks noGrp="1" noRot="1" noChangeArrowheads="1"/>
          </p:cNvSpPr>
          <p:nvPr>
            <p:ph type="title" idx="4294967295"/>
          </p:nvPr>
        </p:nvSpPr>
        <p:spPr>
          <a:xfrm>
            <a:off x="304800" y="5913438"/>
            <a:ext cx="8077200" cy="868362"/>
          </a:xfrm>
        </p:spPr>
        <p:txBody>
          <a:bodyPr/>
          <a:lstStyle/>
          <a:p>
            <a:pPr eaLnBrk="1" hangingPunct="1"/>
            <a:r>
              <a:rPr lang="en-US" sz="3600">
                <a:latin typeface="Garamond" charset="0"/>
                <a:ea typeface="ＭＳ Ｐゴシック" charset="0"/>
                <a:cs typeface="ＭＳ Ｐゴシック" charset="0"/>
              </a:rPr>
              <a:t>Kuil Buku</a:t>
            </a:r>
          </a:p>
        </p:txBody>
      </p:sp>
      <p:pic>
        <p:nvPicPr>
          <p:cNvPr id="179205" name="Picture 5" descr="Qumran0001"/>
          <p:cNvPicPr>
            <a:picLocks noChangeAspect="1" noChangeArrowheads="1"/>
          </p:cNvPicPr>
          <p:nvPr/>
        </p:nvPicPr>
        <p:blipFill>
          <a:blip r:embed="rId4">
            <a:lum bright="18000"/>
            <a:extLst>
              <a:ext uri="{28A0092B-C50C-407E-A947-70E740481C1C}">
                <a14:useLocalDpi xmlns:a14="http://schemas.microsoft.com/office/drawing/2010/main" val="0"/>
              </a:ext>
            </a:extLst>
          </a:blip>
          <a:srcRect l="33426" b="77966"/>
          <a:stretch>
            <a:fillRect/>
          </a:stretch>
        </p:blipFill>
        <p:spPr bwMode="auto">
          <a:xfrm>
            <a:off x="5715000" y="3657600"/>
            <a:ext cx="4419600" cy="190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7" name="Rectangle 7"/>
          <p:cNvSpPr>
            <a:spLocks noChangeArrowheads="1"/>
          </p:cNvSpPr>
          <p:nvPr/>
        </p:nvSpPr>
        <p:spPr bwMode="auto">
          <a:xfrm>
            <a:off x="457200" y="1143000"/>
            <a:ext cx="8686800" cy="685800"/>
          </a:xfrm>
          <a:prstGeom prst="rect">
            <a:avLst/>
          </a:prstGeom>
          <a:noFill/>
          <a:ln w="9525">
            <a:noFill/>
            <a:miter lim="800000"/>
            <a:headEnd/>
            <a:tailEnd/>
          </a:ln>
          <a:effectLst/>
        </p:spPr>
        <p:txBody>
          <a:bodyPr/>
          <a:lstStyle/>
          <a:p>
            <a:pPr marL="342900" indent="-342900" algn="l">
              <a:spcBef>
                <a:spcPct val="20000"/>
              </a:spcBef>
              <a:buClr>
                <a:schemeClr val="hlink"/>
              </a:buClr>
              <a:buSzPct val="70000"/>
              <a:buFont typeface="Wingdings" charset="0"/>
              <a:buNone/>
            </a:pPr>
            <a:r>
              <a:rPr lang="en-US" sz="3200">
                <a:solidFill>
                  <a:schemeClr val="tx1"/>
                </a:solidFill>
                <a:effectLst>
                  <a:outerShdw blurRad="38100" dist="38100" dir="2700000" algn="tl">
                    <a:srgbClr val="000000"/>
                  </a:outerShdw>
                </a:effectLst>
              </a:rPr>
              <a:t>5.  Membuktikan penanggalan konservatif dari kitab-kitab Perjanjian Lama</a:t>
            </a:r>
          </a:p>
        </p:txBody>
      </p:sp>
      <p:sp>
        <p:nvSpPr>
          <p:cNvPr id="179208" name="Text Box 8"/>
          <p:cNvSpPr txBox="1">
            <a:spLocks noChangeArrowheads="1"/>
          </p:cNvSpPr>
          <p:nvPr/>
        </p:nvSpPr>
        <p:spPr bwMode="auto">
          <a:xfrm>
            <a:off x="381000" y="3505200"/>
            <a:ext cx="5334000" cy="523875"/>
          </a:xfrm>
          <a:prstGeom prst="rect">
            <a:avLst/>
          </a:prstGeom>
          <a:solidFill>
            <a:schemeClr val="bg2"/>
          </a:solidFill>
          <a:ln w="9525">
            <a:noFill/>
            <a:miter lim="800000"/>
            <a:headEnd/>
            <a:tailEnd/>
          </a:ln>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r>
              <a:rPr lang="en-US" sz="2800">
                <a:effectLst>
                  <a:outerShdw blurRad="38100" dist="38100" dir="2700000" algn="tl">
                    <a:srgbClr val="000000"/>
                  </a:outerShdw>
                </a:effectLst>
              </a:rPr>
              <a:t>Kapan kitab Daniel ditulis?</a:t>
            </a:r>
          </a:p>
        </p:txBody>
      </p:sp>
      <p:sp>
        <p:nvSpPr>
          <p:cNvPr id="179209" name="Text Box 9"/>
          <p:cNvSpPr txBox="1">
            <a:spLocks noChangeArrowheads="1"/>
          </p:cNvSpPr>
          <p:nvPr/>
        </p:nvSpPr>
        <p:spPr bwMode="auto">
          <a:xfrm>
            <a:off x="3657600" y="4114800"/>
            <a:ext cx="2057400" cy="946150"/>
          </a:xfrm>
          <a:prstGeom prst="rect">
            <a:avLst/>
          </a:prstGeom>
          <a:solidFill>
            <a:schemeClr val="bg2"/>
          </a:solidFill>
          <a:ln w="9525">
            <a:noFill/>
            <a:miter lim="800000"/>
            <a:headEnd/>
            <a:tailEnd/>
          </a:ln>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r>
              <a:rPr lang="en-US" sz="2800">
                <a:effectLst>
                  <a:outerShdw blurRad="38100" dist="38100" dir="2700000" algn="tl">
                    <a:srgbClr val="000000"/>
                  </a:outerShdw>
                </a:effectLst>
              </a:rPr>
              <a:t>Liberal</a:t>
            </a:r>
          </a:p>
          <a:p>
            <a:pPr eaLnBrk="1" hangingPunct="1"/>
            <a:r>
              <a:rPr lang="en-US" sz="2800">
                <a:effectLst>
                  <a:outerShdw blurRad="38100" dist="38100" dir="2700000" algn="tl">
                    <a:srgbClr val="000000"/>
                  </a:outerShdw>
                </a:effectLst>
              </a:rPr>
              <a:t>164 SM</a:t>
            </a:r>
          </a:p>
        </p:txBody>
      </p:sp>
      <p:sp>
        <p:nvSpPr>
          <p:cNvPr id="179210" name="Text Box 10"/>
          <p:cNvSpPr txBox="1">
            <a:spLocks noChangeArrowheads="1"/>
          </p:cNvSpPr>
          <p:nvPr/>
        </p:nvSpPr>
        <p:spPr bwMode="auto">
          <a:xfrm>
            <a:off x="304800" y="4114800"/>
            <a:ext cx="2743200" cy="946150"/>
          </a:xfrm>
          <a:prstGeom prst="rect">
            <a:avLst/>
          </a:prstGeom>
          <a:solidFill>
            <a:schemeClr val="bg2"/>
          </a:solidFill>
          <a:ln w="9525">
            <a:noFill/>
            <a:miter lim="800000"/>
            <a:headEnd/>
            <a:tailEnd/>
          </a:ln>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r>
              <a:rPr lang="en-US" sz="2800">
                <a:effectLst>
                  <a:outerShdw blurRad="38100" dist="38100" dir="2700000" algn="tl">
                    <a:srgbClr val="000000"/>
                  </a:outerShdw>
                </a:effectLst>
              </a:rPr>
              <a:t>Konservatif</a:t>
            </a:r>
          </a:p>
          <a:p>
            <a:pPr eaLnBrk="1" hangingPunct="1"/>
            <a:r>
              <a:rPr lang="en-US" sz="2800">
                <a:effectLst>
                  <a:outerShdw blurRad="38100" dist="38100" dir="2700000" algn="tl">
                    <a:srgbClr val="000000"/>
                  </a:outerShdw>
                </a:effectLst>
              </a:rPr>
              <a:t>560 SM</a:t>
            </a:r>
          </a:p>
        </p:txBody>
      </p:sp>
      <p:sp>
        <p:nvSpPr>
          <p:cNvPr id="179211" name="Text Box 11"/>
          <p:cNvSpPr txBox="1">
            <a:spLocks noChangeArrowheads="1"/>
          </p:cNvSpPr>
          <p:nvPr/>
        </p:nvSpPr>
        <p:spPr bwMode="auto">
          <a:xfrm>
            <a:off x="5867400" y="4114800"/>
            <a:ext cx="3352800" cy="9461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r>
              <a:rPr lang="en-US" sz="2800">
                <a:solidFill>
                  <a:schemeClr val="bg2"/>
                </a:solidFill>
              </a:rPr>
              <a:t>Salinan DSS Daniel</a:t>
            </a:r>
          </a:p>
          <a:p>
            <a:pPr eaLnBrk="1" hangingPunct="1"/>
            <a:r>
              <a:rPr lang="en-US" sz="2800">
                <a:solidFill>
                  <a:schemeClr val="bg2"/>
                </a:solidFill>
              </a:rPr>
              <a:t>200-100 SM</a:t>
            </a:r>
          </a:p>
        </p:txBody>
      </p:sp>
      <p:sp>
        <p:nvSpPr>
          <p:cNvPr id="179212" name="Text Box 12"/>
          <p:cNvSpPr txBox="1">
            <a:spLocks noChangeArrowheads="1"/>
          </p:cNvSpPr>
          <p:nvPr/>
        </p:nvSpPr>
        <p:spPr bwMode="auto">
          <a:xfrm>
            <a:off x="8621713" y="0"/>
            <a:ext cx="522287" cy="396875"/>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r>
              <a:rPr lang="en-US" sz="2000">
                <a:effectLst>
                  <a:outerShdw blurRad="38100" dist="38100" dir="2700000" algn="tl">
                    <a:srgbClr val="000000"/>
                  </a:outerShdw>
                </a:effectLst>
              </a:rPr>
              <a:t>183</a:t>
            </a:r>
          </a:p>
        </p:txBody>
      </p:sp>
      <p:sp>
        <p:nvSpPr>
          <p:cNvPr id="179213" name="Rectangle 13"/>
          <p:cNvSpPr>
            <a:spLocks noRot="1" noChangeArrowheads="1"/>
          </p:cNvSpPr>
          <p:nvPr/>
        </p:nvSpPr>
        <p:spPr bwMode="auto">
          <a:xfrm>
            <a:off x="0" y="0"/>
            <a:ext cx="6096000" cy="762000"/>
          </a:xfrm>
          <a:prstGeom prst="rect">
            <a:avLst/>
          </a:prstGeom>
          <a:gradFill rotWithShape="1">
            <a:gsLst>
              <a:gs pos="0">
                <a:schemeClr val="accent1"/>
              </a:gs>
              <a:gs pos="50000">
                <a:schemeClr val="accent1">
                  <a:gamma/>
                  <a:shade val="46275"/>
                  <a:invGamma/>
                </a:schemeClr>
              </a:gs>
              <a:gs pos="100000">
                <a:schemeClr val="accent1"/>
              </a:gs>
            </a:gsLst>
            <a:lin ang="5400000" scaled="1"/>
          </a:gradFill>
          <a:ln w="9525">
            <a:noFill/>
            <a:miter lim="800000"/>
            <a:headEnd/>
            <a:tailEnd/>
          </a:ln>
          <a:effectLst/>
        </p:spPr>
        <p:txBody>
          <a:bodyPr anchor="ctr"/>
          <a:lstStyle/>
          <a:p>
            <a:pPr algn="l"/>
            <a:r>
              <a:rPr lang="en-US" sz="4000">
                <a:effectLst>
                  <a:outerShdw blurRad="38100" dist="38100" dir="2700000" algn="tl">
                    <a:srgbClr val="000000"/>
                  </a:outerShdw>
                </a:effectLst>
              </a:rPr>
              <a:t>Pentingnya DSS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79203"/>
                                        </p:tgtEl>
                                        <p:attrNameLst>
                                          <p:attrName>style.visibility</p:attrName>
                                        </p:attrNameLst>
                                      </p:cBhvr>
                                      <p:to>
                                        <p:strVal val="visible"/>
                                      </p:to>
                                    </p:set>
                                    <p:animEffect transition="in" filter="wipe(down)">
                                      <p:cBhvr>
                                        <p:cTn id="7" dur="5000"/>
                                        <p:tgtEl>
                                          <p:spTgt spid="1792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nodeType="clickEffect">
                                  <p:stCondLst>
                                    <p:cond delay="0"/>
                                  </p:stCondLst>
                                  <p:childTnLst>
                                    <p:set>
                                      <p:cBhvr>
                                        <p:cTn id="11" dur="1" fill="hold">
                                          <p:stCondLst>
                                            <p:cond delay="0"/>
                                          </p:stCondLst>
                                        </p:cTn>
                                        <p:tgtEl>
                                          <p:spTgt spid="179205"/>
                                        </p:tgtEl>
                                        <p:attrNameLst>
                                          <p:attrName>style.visibility</p:attrName>
                                        </p:attrNameLst>
                                      </p:cBhvr>
                                      <p:to>
                                        <p:strVal val="visible"/>
                                      </p:to>
                                    </p:set>
                                    <p:anim calcmode="lin" valueType="num">
                                      <p:cBhvr>
                                        <p:cTn id="12" dur="500" fill="hold"/>
                                        <p:tgtEl>
                                          <p:spTgt spid="179205"/>
                                        </p:tgtEl>
                                        <p:attrNameLst>
                                          <p:attrName>ppt_w</p:attrName>
                                        </p:attrNameLst>
                                      </p:cBhvr>
                                      <p:tavLst>
                                        <p:tav tm="0">
                                          <p:val>
                                            <p:fltVal val="0"/>
                                          </p:val>
                                        </p:tav>
                                        <p:tav tm="100000">
                                          <p:val>
                                            <p:strVal val="#ppt_w"/>
                                          </p:val>
                                        </p:tav>
                                      </p:tavLst>
                                    </p:anim>
                                    <p:anim calcmode="lin" valueType="num">
                                      <p:cBhvr>
                                        <p:cTn id="13" dur="500" fill="hold"/>
                                        <p:tgtEl>
                                          <p:spTgt spid="179205"/>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179208"/>
                                        </p:tgtEl>
                                        <p:attrNameLst>
                                          <p:attrName>style.visibility</p:attrName>
                                        </p:attrNameLst>
                                      </p:cBhvr>
                                      <p:to>
                                        <p:strVal val="visible"/>
                                      </p:to>
                                    </p:set>
                                    <p:anim calcmode="lin" valueType="num">
                                      <p:cBhvr>
                                        <p:cTn id="18" dur="500" fill="hold"/>
                                        <p:tgtEl>
                                          <p:spTgt spid="179208"/>
                                        </p:tgtEl>
                                        <p:attrNameLst>
                                          <p:attrName>ppt_w</p:attrName>
                                        </p:attrNameLst>
                                      </p:cBhvr>
                                      <p:tavLst>
                                        <p:tav tm="0">
                                          <p:val>
                                            <p:fltVal val="0"/>
                                          </p:val>
                                        </p:tav>
                                        <p:tav tm="100000">
                                          <p:val>
                                            <p:strVal val="#ppt_w"/>
                                          </p:val>
                                        </p:tav>
                                      </p:tavLst>
                                    </p:anim>
                                    <p:anim calcmode="lin" valueType="num">
                                      <p:cBhvr>
                                        <p:cTn id="19" dur="500" fill="hold"/>
                                        <p:tgtEl>
                                          <p:spTgt spid="179208"/>
                                        </p:tgtEl>
                                        <p:attrNameLst>
                                          <p:attrName>ppt_h</p:attrName>
                                        </p:attrNameLst>
                                      </p:cBhvr>
                                      <p:tavLst>
                                        <p:tav tm="0">
                                          <p:val>
                                            <p:strVal val="#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179210"/>
                                        </p:tgtEl>
                                        <p:attrNameLst>
                                          <p:attrName>style.visibility</p:attrName>
                                        </p:attrNameLst>
                                      </p:cBhvr>
                                      <p:to>
                                        <p:strVal val="visible"/>
                                      </p:to>
                                    </p:set>
                                    <p:anim calcmode="lin" valueType="num">
                                      <p:cBhvr>
                                        <p:cTn id="24" dur="500" fill="hold"/>
                                        <p:tgtEl>
                                          <p:spTgt spid="179210"/>
                                        </p:tgtEl>
                                        <p:attrNameLst>
                                          <p:attrName>ppt_w</p:attrName>
                                        </p:attrNameLst>
                                      </p:cBhvr>
                                      <p:tavLst>
                                        <p:tav tm="0">
                                          <p:val>
                                            <p:fltVal val="0"/>
                                          </p:val>
                                        </p:tav>
                                        <p:tav tm="100000">
                                          <p:val>
                                            <p:strVal val="#ppt_w"/>
                                          </p:val>
                                        </p:tav>
                                      </p:tavLst>
                                    </p:anim>
                                    <p:anim calcmode="lin" valueType="num">
                                      <p:cBhvr>
                                        <p:cTn id="25" dur="500" fill="hold"/>
                                        <p:tgtEl>
                                          <p:spTgt spid="179210"/>
                                        </p:tgtEl>
                                        <p:attrNameLst>
                                          <p:attrName>ppt_h</p:attrName>
                                        </p:attrNameLst>
                                      </p:cBhvr>
                                      <p:tavLst>
                                        <p:tav tm="0">
                                          <p:val>
                                            <p:strVal val="#ppt_h"/>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10" fill="hold" grpId="0" nodeType="clickEffect">
                                  <p:stCondLst>
                                    <p:cond delay="0"/>
                                  </p:stCondLst>
                                  <p:childTnLst>
                                    <p:set>
                                      <p:cBhvr>
                                        <p:cTn id="29" dur="1" fill="hold">
                                          <p:stCondLst>
                                            <p:cond delay="0"/>
                                          </p:stCondLst>
                                        </p:cTn>
                                        <p:tgtEl>
                                          <p:spTgt spid="179209"/>
                                        </p:tgtEl>
                                        <p:attrNameLst>
                                          <p:attrName>style.visibility</p:attrName>
                                        </p:attrNameLst>
                                      </p:cBhvr>
                                      <p:to>
                                        <p:strVal val="visible"/>
                                      </p:to>
                                    </p:set>
                                    <p:anim calcmode="lin" valueType="num">
                                      <p:cBhvr>
                                        <p:cTn id="30" dur="500" fill="hold"/>
                                        <p:tgtEl>
                                          <p:spTgt spid="179209"/>
                                        </p:tgtEl>
                                        <p:attrNameLst>
                                          <p:attrName>ppt_w</p:attrName>
                                        </p:attrNameLst>
                                      </p:cBhvr>
                                      <p:tavLst>
                                        <p:tav tm="0">
                                          <p:val>
                                            <p:fltVal val="0"/>
                                          </p:val>
                                        </p:tav>
                                        <p:tav tm="100000">
                                          <p:val>
                                            <p:strVal val="#ppt_w"/>
                                          </p:val>
                                        </p:tav>
                                      </p:tavLst>
                                    </p:anim>
                                    <p:anim calcmode="lin" valueType="num">
                                      <p:cBhvr>
                                        <p:cTn id="31" dur="500" fill="hold"/>
                                        <p:tgtEl>
                                          <p:spTgt spid="179209"/>
                                        </p:tgtEl>
                                        <p:attrNameLst>
                                          <p:attrName>ppt_h</p:attrName>
                                        </p:attrNameLst>
                                      </p:cBhvr>
                                      <p:tavLst>
                                        <p:tav tm="0">
                                          <p:val>
                                            <p:strVal val="#ppt_h"/>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7" presetClass="entr" presetSubtype="10" fill="hold" grpId="0" nodeType="clickEffect">
                                  <p:stCondLst>
                                    <p:cond delay="0"/>
                                  </p:stCondLst>
                                  <p:childTnLst>
                                    <p:set>
                                      <p:cBhvr>
                                        <p:cTn id="35" dur="1" fill="hold">
                                          <p:stCondLst>
                                            <p:cond delay="0"/>
                                          </p:stCondLst>
                                        </p:cTn>
                                        <p:tgtEl>
                                          <p:spTgt spid="179211"/>
                                        </p:tgtEl>
                                        <p:attrNameLst>
                                          <p:attrName>style.visibility</p:attrName>
                                        </p:attrNameLst>
                                      </p:cBhvr>
                                      <p:to>
                                        <p:strVal val="visible"/>
                                      </p:to>
                                    </p:set>
                                    <p:anim calcmode="lin" valueType="num">
                                      <p:cBhvr>
                                        <p:cTn id="36" dur="500" fill="hold"/>
                                        <p:tgtEl>
                                          <p:spTgt spid="179211"/>
                                        </p:tgtEl>
                                        <p:attrNameLst>
                                          <p:attrName>ppt_w</p:attrName>
                                        </p:attrNameLst>
                                      </p:cBhvr>
                                      <p:tavLst>
                                        <p:tav tm="0">
                                          <p:val>
                                            <p:fltVal val="0"/>
                                          </p:val>
                                        </p:tav>
                                        <p:tav tm="100000">
                                          <p:val>
                                            <p:strVal val="#ppt_w"/>
                                          </p:val>
                                        </p:tav>
                                      </p:tavLst>
                                    </p:anim>
                                    <p:anim calcmode="lin" valueType="num">
                                      <p:cBhvr>
                                        <p:cTn id="37" dur="500" fill="hold"/>
                                        <p:tgtEl>
                                          <p:spTgt spid="1792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8" grpId="0" animBg="1"/>
      <p:bldP spid="179209" grpId="0" animBg="1"/>
      <p:bldP spid="179210" grpId="0" animBg="1"/>
      <p:bldP spid="17921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7" name="Rectangle 3"/>
          <p:cNvSpPr>
            <a:spLocks noGrp="1" noChangeArrowheads="1"/>
          </p:cNvSpPr>
          <p:nvPr>
            <p:ph type="body" sz="half" idx="1"/>
          </p:nvPr>
        </p:nvSpPr>
        <p:spPr>
          <a:xfrm>
            <a:off x="304800" y="2057400"/>
            <a:ext cx="4718050" cy="669925"/>
          </a:xfrm>
          <a:effectLst>
            <a:outerShdw blurRad="63500" dist="35921" dir="2700000" algn="ctr" rotWithShape="0">
              <a:schemeClr val="bg2">
                <a:alpha val="50000"/>
              </a:schemeClr>
            </a:outerShdw>
          </a:effectLst>
        </p:spPr>
        <p:txBody>
          <a:bodyPr/>
          <a:lstStyle/>
          <a:p>
            <a:pPr eaLnBrk="1" hangingPunct="1"/>
            <a:r>
              <a:rPr lang="en-US" b="1">
                <a:latin typeface="Garamond" charset="0"/>
                <a:ea typeface="ＭＳ Ｐゴシック" charset="0"/>
                <a:cs typeface="ＭＳ Ｐゴシック" charset="0"/>
              </a:rPr>
              <a:t>Gulungan kitab Masoretic</a:t>
            </a:r>
          </a:p>
          <a:p>
            <a:pPr eaLnBrk="1" hangingPunct="1"/>
            <a:r>
              <a:rPr lang="en-US" b="1">
                <a:latin typeface="Garamond" charset="0"/>
                <a:ea typeface="ＭＳ Ｐゴシック" charset="0"/>
                <a:cs typeface="ＭＳ Ｐゴシック" charset="0"/>
              </a:rPr>
              <a:t>Yesaya</a:t>
            </a:r>
          </a:p>
        </p:txBody>
      </p:sp>
      <p:pic>
        <p:nvPicPr>
          <p:cNvPr id="180228" name="Picture 4" descr="psalm-b"/>
          <p:cNvPicPr>
            <a:picLocks noChangeAspect="1" noChangeArrowheads="1"/>
          </p:cNvPicPr>
          <p:nvPr/>
        </p:nvPicPr>
        <p:blipFill>
          <a:blip r:embed="rId3">
            <a:lum contrast="18000"/>
            <a:extLst>
              <a:ext uri="{28A0092B-C50C-407E-A947-70E740481C1C}">
                <a14:useLocalDpi xmlns:a14="http://schemas.microsoft.com/office/drawing/2010/main" val="0"/>
              </a:ext>
            </a:extLst>
          </a:blip>
          <a:srcRect/>
          <a:stretch>
            <a:fillRect/>
          </a:stretch>
        </p:blipFill>
        <p:spPr bwMode="auto">
          <a:xfrm>
            <a:off x="228600" y="4295775"/>
            <a:ext cx="7696200"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4" name="Picture 5" descr="ishscrl"/>
          <p:cNvPicPr>
            <a:picLocks noChangeAspect="1" noChangeArrowheads="1"/>
          </p:cNvPicPr>
          <p:nvPr/>
        </p:nvPicPr>
        <p:blipFill>
          <a:blip r:embed="rId4">
            <a:lum contrast="18000"/>
            <a:extLst>
              <a:ext uri="{28A0092B-C50C-407E-A947-70E740481C1C}">
                <a14:useLocalDpi xmlns:a14="http://schemas.microsoft.com/office/drawing/2010/main" val="0"/>
              </a:ext>
            </a:extLst>
          </a:blip>
          <a:srcRect/>
          <a:stretch>
            <a:fillRect/>
          </a:stretch>
        </p:blipFill>
        <p:spPr bwMode="auto">
          <a:xfrm>
            <a:off x="609600" y="2517775"/>
            <a:ext cx="2819400"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30" name="Text Box 6"/>
          <p:cNvSpPr txBox="1">
            <a:spLocks noChangeArrowheads="1"/>
          </p:cNvSpPr>
          <p:nvPr/>
        </p:nvSpPr>
        <p:spPr bwMode="auto">
          <a:xfrm>
            <a:off x="762000" y="3203575"/>
            <a:ext cx="3249613" cy="646113"/>
          </a:xfrm>
          <a:prstGeom prst="rect">
            <a:avLst/>
          </a:prstGeom>
          <a:noFill/>
          <a:ln w="9525">
            <a:noFill/>
            <a:miter lim="800000"/>
            <a:headEnd/>
            <a:tailEnd/>
          </a:ln>
          <a:effectLst>
            <a:outerShdw dist="35921" dir="2700000" algn="ctr" rotWithShape="0">
              <a:schemeClr val="bg2">
                <a:alpha val="74997"/>
              </a:schemeClr>
            </a:outerShdw>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l" eaLnBrk="1" hangingPunct="1"/>
            <a:r>
              <a:rPr lang="en-US" sz="3600">
                <a:solidFill>
                  <a:schemeClr val="tx1"/>
                </a:solidFill>
                <a:effectLst>
                  <a:outerShdw blurRad="38100" dist="38100" dir="2700000" algn="tl">
                    <a:srgbClr val="000000"/>
                  </a:outerShdw>
                </a:effectLst>
                <a:latin typeface="Times New Roman" charset="0"/>
              </a:rPr>
              <a:t>Yesaya 1000 M </a:t>
            </a:r>
          </a:p>
        </p:txBody>
      </p:sp>
      <p:sp>
        <p:nvSpPr>
          <p:cNvPr id="180231" name="Text Box 7"/>
          <p:cNvSpPr txBox="1">
            <a:spLocks noChangeArrowheads="1"/>
          </p:cNvSpPr>
          <p:nvPr/>
        </p:nvSpPr>
        <p:spPr bwMode="auto">
          <a:xfrm>
            <a:off x="790575" y="4445000"/>
            <a:ext cx="3006725" cy="646113"/>
          </a:xfrm>
          <a:prstGeom prst="rect">
            <a:avLst/>
          </a:prstGeom>
          <a:noFill/>
          <a:ln w="9525">
            <a:noFill/>
            <a:miter lim="800000"/>
            <a:headEnd/>
            <a:tailEnd/>
          </a:ln>
          <a:effectLst>
            <a:outerShdw dist="35921" dir="2700000" algn="ctr" rotWithShape="0">
              <a:schemeClr val="bg2">
                <a:alpha val="74997"/>
              </a:schemeClr>
            </a:outerShdw>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l" eaLnBrk="1" hangingPunct="1"/>
            <a:r>
              <a:rPr lang="en-US" sz="3600">
                <a:solidFill>
                  <a:schemeClr val="tx1"/>
                </a:solidFill>
                <a:effectLst>
                  <a:outerShdw blurRad="38100" dist="38100" dir="2700000" algn="tl">
                    <a:srgbClr val="000000"/>
                  </a:outerShdw>
                </a:effectLst>
                <a:latin typeface="Times New Roman" charset="0"/>
              </a:rPr>
              <a:t>Yesaya 200 </a:t>
            </a:r>
            <a:r>
              <a:rPr lang="en-US" sz="2800">
                <a:solidFill>
                  <a:schemeClr val="tx1"/>
                </a:solidFill>
                <a:effectLst>
                  <a:outerShdw blurRad="38100" dist="38100" dir="2700000" algn="tl">
                    <a:srgbClr val="000000"/>
                  </a:outerShdw>
                </a:effectLst>
                <a:latin typeface="Times New Roman" charset="0"/>
              </a:rPr>
              <a:t>SM</a:t>
            </a:r>
          </a:p>
        </p:txBody>
      </p:sp>
      <p:sp>
        <p:nvSpPr>
          <p:cNvPr id="180232" name="Text Box 8"/>
          <p:cNvSpPr txBox="1">
            <a:spLocks noChangeArrowheads="1"/>
          </p:cNvSpPr>
          <p:nvPr/>
        </p:nvSpPr>
        <p:spPr bwMode="auto">
          <a:xfrm>
            <a:off x="4267200" y="3521075"/>
            <a:ext cx="2209800" cy="1077913"/>
          </a:xfrm>
          <a:prstGeom prst="rect">
            <a:avLst/>
          </a:prstGeom>
          <a:noFill/>
          <a:ln w="9525">
            <a:noFill/>
            <a:miter lim="800000"/>
            <a:headEnd/>
            <a:tailEnd/>
          </a:ln>
          <a:effectLst>
            <a:outerShdw dist="35921" dir="2700000" algn="ctr" rotWithShape="0">
              <a:schemeClr val="bg2">
                <a:alpha val="74997"/>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r>
              <a:rPr lang="en-US" sz="3200">
                <a:solidFill>
                  <a:schemeClr val="tx1"/>
                </a:solidFill>
                <a:effectLst>
                  <a:outerShdw blurRad="38100" dist="38100" dir="2700000" algn="tl">
                    <a:srgbClr val="000000"/>
                  </a:outerShdw>
                </a:effectLst>
                <a:latin typeface="Times New Roman" charset="0"/>
              </a:rPr>
              <a:t>1200 tahun lebih dulu!</a:t>
            </a:r>
          </a:p>
        </p:txBody>
      </p:sp>
      <p:sp>
        <p:nvSpPr>
          <p:cNvPr id="180233" name="AutoShape 9"/>
          <p:cNvSpPr>
            <a:spLocks/>
          </p:cNvSpPr>
          <p:nvPr/>
        </p:nvSpPr>
        <p:spPr bwMode="auto">
          <a:xfrm>
            <a:off x="3810000" y="3368675"/>
            <a:ext cx="609600" cy="1524000"/>
          </a:xfrm>
          <a:prstGeom prst="rightBrace">
            <a:avLst>
              <a:gd name="adj1" fmla="val 20833"/>
              <a:gd name="adj2" fmla="val 50000"/>
            </a:avLst>
          </a:prstGeom>
          <a:noFill/>
          <a:ln w="57150">
            <a:solidFill>
              <a:schemeClr val="tx1"/>
            </a:solidFill>
            <a:round/>
            <a:headEnd/>
            <a:tailEnd/>
          </a:ln>
          <a:effectLst>
            <a:outerShdw dist="35921" dir="2700000" algn="ctr" rotWithShape="0">
              <a:schemeClr val="bg2">
                <a:alpha val="74997"/>
              </a:schemeClr>
            </a:outerShdw>
          </a:effectLst>
        </p:spPr>
        <p:txBody>
          <a:bodyPr wrap="none" anchor="ctr"/>
          <a:lstStyle/>
          <a:p>
            <a:endParaRPr lang="en-US">
              <a:effectLst>
                <a:outerShdw blurRad="38100" dist="38100" dir="2700000" algn="tl">
                  <a:srgbClr val="000000"/>
                </a:outerShdw>
              </a:effectLst>
            </a:endParaRPr>
          </a:p>
        </p:txBody>
      </p:sp>
      <p:sp>
        <p:nvSpPr>
          <p:cNvPr id="180234" name="Rectangle 10"/>
          <p:cNvSpPr>
            <a:spLocks noChangeArrowheads="1"/>
          </p:cNvSpPr>
          <p:nvPr/>
        </p:nvSpPr>
        <p:spPr bwMode="auto">
          <a:xfrm>
            <a:off x="685800" y="5410200"/>
            <a:ext cx="5257800" cy="609600"/>
          </a:xfrm>
          <a:prstGeom prst="rect">
            <a:avLst/>
          </a:prstGeom>
          <a:noFill/>
          <a:ln w="9525">
            <a:noFill/>
            <a:miter lim="800000"/>
            <a:headEnd/>
            <a:tailEnd/>
          </a:ln>
          <a:effectLst>
            <a:outerShdw dist="35921" dir="2700000" algn="ctr" rotWithShape="0">
              <a:schemeClr val="bg2">
                <a:alpha val="50000"/>
              </a:schemeClr>
            </a:outerShdw>
          </a:effectLst>
        </p:spPr>
        <p:txBody>
          <a:bodyPr/>
          <a:lstStyle/>
          <a:p>
            <a:pPr marL="342900" indent="-342900" algn="l">
              <a:spcBef>
                <a:spcPct val="20000"/>
              </a:spcBef>
              <a:buClr>
                <a:schemeClr val="hlink"/>
              </a:buClr>
              <a:buSzPct val="70000"/>
              <a:buFont typeface="Wingdings" charset="0"/>
              <a:buChar char="n"/>
            </a:pPr>
            <a:r>
              <a:rPr lang="en-US" sz="3600">
                <a:solidFill>
                  <a:schemeClr val="tx1"/>
                </a:solidFill>
                <a:effectLst>
                  <a:outerShdw blurRad="38100" dist="38100" dir="2700000" algn="tl">
                    <a:srgbClr val="000000"/>
                  </a:outerShdw>
                </a:effectLst>
              </a:rPr>
              <a:t>Gulungan Laut Mati kitab Yesaya</a:t>
            </a:r>
          </a:p>
        </p:txBody>
      </p:sp>
      <p:sp>
        <p:nvSpPr>
          <p:cNvPr id="180237" name="Rectangle 13"/>
          <p:cNvSpPr>
            <a:spLocks noChangeArrowheads="1"/>
          </p:cNvSpPr>
          <p:nvPr/>
        </p:nvSpPr>
        <p:spPr bwMode="auto">
          <a:xfrm>
            <a:off x="457200" y="990600"/>
            <a:ext cx="8686800" cy="685800"/>
          </a:xfrm>
          <a:prstGeom prst="rect">
            <a:avLst/>
          </a:prstGeom>
          <a:noFill/>
          <a:ln w="9525">
            <a:noFill/>
            <a:miter lim="800000"/>
            <a:headEnd/>
            <a:tailEnd/>
          </a:ln>
          <a:effectLst>
            <a:outerShdw dist="35921" dir="2700000" algn="ctr" rotWithShape="0">
              <a:schemeClr val="bg2">
                <a:alpha val="74997"/>
              </a:schemeClr>
            </a:outerShdw>
          </a:effectLst>
        </p:spPr>
        <p:txBody>
          <a:bodyPr/>
          <a:lstStyle/>
          <a:p>
            <a:pPr marL="342900" indent="-342900" algn="l">
              <a:spcBef>
                <a:spcPct val="20000"/>
              </a:spcBef>
              <a:buClr>
                <a:schemeClr val="hlink"/>
              </a:buClr>
              <a:buSzPct val="70000"/>
              <a:buFont typeface="Wingdings" charset="0"/>
              <a:buNone/>
            </a:pPr>
            <a:r>
              <a:rPr lang="en-US" sz="3600">
                <a:solidFill>
                  <a:schemeClr val="tx1"/>
                </a:solidFill>
                <a:effectLst>
                  <a:outerShdw blurRad="38100" dist="38100" dir="2700000" algn="tl">
                    <a:srgbClr val="000000"/>
                  </a:outerShdw>
                </a:effectLst>
              </a:rPr>
              <a:t>6.  Pengiriman berita dari Perjanjian Lama akurat</a:t>
            </a:r>
          </a:p>
        </p:txBody>
      </p:sp>
      <p:sp>
        <p:nvSpPr>
          <p:cNvPr id="180239" name="Text Box 15"/>
          <p:cNvSpPr txBox="1">
            <a:spLocks noChangeArrowheads="1"/>
          </p:cNvSpPr>
          <p:nvPr/>
        </p:nvSpPr>
        <p:spPr bwMode="auto">
          <a:xfrm>
            <a:off x="8586788" y="76200"/>
            <a:ext cx="590550" cy="457200"/>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r>
              <a:rPr lang="en-US" sz="2400">
                <a:effectLst>
                  <a:outerShdw blurRad="38100" dist="38100" dir="2700000" algn="tl">
                    <a:srgbClr val="000000"/>
                  </a:outerShdw>
                </a:effectLst>
              </a:rPr>
              <a:t>183</a:t>
            </a:r>
          </a:p>
        </p:txBody>
      </p:sp>
      <p:sp>
        <p:nvSpPr>
          <p:cNvPr id="180240" name="Rectangle 16"/>
          <p:cNvSpPr>
            <a:spLocks noGrp="1" noRot="1" noChangeArrowheads="1"/>
          </p:cNvSpPr>
          <p:nvPr>
            <p:ph type="title"/>
          </p:nvPr>
        </p:nvSpPr>
        <p:spPr>
          <a:xfrm>
            <a:off x="0" y="0"/>
            <a:ext cx="6096000" cy="762000"/>
          </a:xfrm>
          <a:gradFill rotWithShape="1">
            <a:gsLst>
              <a:gs pos="0">
                <a:schemeClr val="accent1"/>
              </a:gs>
              <a:gs pos="50000">
                <a:schemeClr val="accent1">
                  <a:gamma/>
                  <a:shade val="46275"/>
                  <a:invGamma/>
                </a:schemeClr>
              </a:gs>
              <a:gs pos="100000">
                <a:schemeClr val="accent1"/>
              </a:gs>
            </a:gsLst>
            <a:lin ang="5400000" scaled="1"/>
          </a:gradFill>
        </p:spPr>
        <p:txBody>
          <a:bodyPr/>
          <a:lstStyle/>
          <a:p>
            <a:pPr algn="l" eaLnBrk="1" hangingPunct="1"/>
            <a:r>
              <a:rPr lang="en-US" sz="4000">
                <a:latin typeface="Garamond" charset="0"/>
                <a:ea typeface="ＭＳ Ｐゴシック" charset="0"/>
                <a:cs typeface="ＭＳ Ｐゴシック" charset="0"/>
              </a:rPr>
              <a:t>Pentingnya DSS</a:t>
            </a:r>
          </a:p>
        </p:txBody>
      </p:sp>
      <p:sp>
        <p:nvSpPr>
          <p:cNvPr id="14" name="TextBox 13"/>
          <p:cNvSpPr txBox="1">
            <a:spLocks noChangeArrowheads="1"/>
          </p:cNvSpPr>
          <p:nvPr/>
        </p:nvSpPr>
        <p:spPr bwMode="auto">
          <a:xfrm>
            <a:off x="6629400" y="2025650"/>
            <a:ext cx="2514600" cy="397033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r>
              <a:rPr lang="en-US" sz="2800" b="0"/>
              <a:t>This Isaiah scroll matches the A.D. 1000 Masoretic Text upon which all modern translations are based 99 percent of the time.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80228"/>
                                        </p:tgtEl>
                                        <p:attrNameLst>
                                          <p:attrName>style.visibility</p:attrName>
                                        </p:attrNameLst>
                                      </p:cBhvr>
                                      <p:to>
                                        <p:strVal val="visible"/>
                                      </p:to>
                                    </p:set>
                                    <p:animEffect transition="in" filter="wipe(right)">
                                      <p:cBhvr>
                                        <p:cTn id="7" dur="500"/>
                                        <p:tgtEl>
                                          <p:spTgt spid="180228"/>
                                        </p:tgtEl>
                                      </p:cBhvr>
                                    </p:animEffect>
                                  </p:childTnLst>
                                </p:cTn>
                              </p:par>
                              <p:par>
                                <p:cTn id="8" presetID="40" presetClass="entr" presetSubtype="0" fill="hold" grpId="0" nodeType="withEffect">
                                  <p:stCondLst>
                                    <p:cond delay="0"/>
                                  </p:stCondLst>
                                  <p:iterate type="lt">
                                    <p:tmPct val="10000"/>
                                  </p:iterate>
                                  <p:childTnLst>
                                    <p:set>
                                      <p:cBhvr>
                                        <p:cTn id="9" dur="1" fill="hold">
                                          <p:stCondLst>
                                            <p:cond delay="0"/>
                                          </p:stCondLst>
                                        </p:cTn>
                                        <p:tgtEl>
                                          <p:spTgt spid="180234">
                                            <p:txEl>
                                              <p:pRg st="0" end="0"/>
                                            </p:txEl>
                                          </p:spTgt>
                                        </p:tgtEl>
                                        <p:attrNameLst>
                                          <p:attrName>style.visibility</p:attrName>
                                        </p:attrNameLst>
                                      </p:cBhvr>
                                      <p:to>
                                        <p:strVal val="visible"/>
                                      </p:to>
                                    </p:set>
                                    <p:animEffect transition="in" filter="fade">
                                      <p:cBhvr>
                                        <p:cTn id="10" dur="1000"/>
                                        <p:tgtEl>
                                          <p:spTgt spid="180234">
                                            <p:txEl>
                                              <p:pRg st="0" end="0"/>
                                            </p:txEl>
                                          </p:spTgt>
                                        </p:tgtEl>
                                      </p:cBhvr>
                                    </p:animEffect>
                                    <p:anim calcmode="lin" valueType="num">
                                      <p:cBhvr>
                                        <p:cTn id="11" dur="1000" fill="hold"/>
                                        <p:tgtEl>
                                          <p:spTgt spid="180234">
                                            <p:txEl>
                                              <p:pRg st="0" end="0"/>
                                            </p:txEl>
                                          </p:spTgt>
                                        </p:tgtEl>
                                        <p:attrNameLst>
                                          <p:attrName>ppt_x</p:attrName>
                                        </p:attrNameLst>
                                      </p:cBhvr>
                                      <p:tavLst>
                                        <p:tav tm="0">
                                          <p:val>
                                            <p:strVal val="#ppt_x-.1"/>
                                          </p:val>
                                        </p:tav>
                                        <p:tav tm="100000">
                                          <p:val>
                                            <p:strVal val="#ppt_x"/>
                                          </p:val>
                                        </p:tav>
                                      </p:tavLst>
                                    </p:anim>
                                    <p:anim calcmode="lin" valueType="num">
                                      <p:cBhvr>
                                        <p:cTn id="12" dur="1000" fill="hold"/>
                                        <p:tgtEl>
                                          <p:spTgt spid="18023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180231"/>
                                        </p:tgtEl>
                                        <p:attrNameLst>
                                          <p:attrName>style.visibility</p:attrName>
                                        </p:attrNameLst>
                                      </p:cBhvr>
                                      <p:to>
                                        <p:strVal val="visible"/>
                                      </p:to>
                                    </p:set>
                                    <p:anim calcmode="discrete" valueType="clr">
                                      <p:cBhvr override="childStyle">
                                        <p:cTn id="17" dur="80"/>
                                        <p:tgtEl>
                                          <p:spTgt spid="180231"/>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80231"/>
                                        </p:tgtEl>
                                        <p:attrNameLst>
                                          <p:attrName>fillcolor</p:attrName>
                                        </p:attrNameLst>
                                      </p:cBhvr>
                                      <p:tavLst>
                                        <p:tav tm="0">
                                          <p:val>
                                            <p:clrVal>
                                              <a:schemeClr val="accent2"/>
                                            </p:clrVal>
                                          </p:val>
                                        </p:tav>
                                        <p:tav tm="50000">
                                          <p:val>
                                            <p:clrVal>
                                              <a:schemeClr val="hlink"/>
                                            </p:clrVal>
                                          </p:val>
                                        </p:tav>
                                      </p:tavLst>
                                    </p:anim>
                                    <p:set>
                                      <p:cBhvr>
                                        <p:cTn id="19" dur="80"/>
                                        <p:tgtEl>
                                          <p:spTgt spid="180231"/>
                                        </p:tgtEl>
                                        <p:attrNameLst>
                                          <p:attrName>fill.type</p:attrName>
                                        </p:attrNameLst>
                                      </p:cBhvr>
                                      <p:to>
                                        <p:strVal val="solid"/>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80233"/>
                                        </p:tgtEl>
                                        <p:attrNameLst>
                                          <p:attrName>style.visibility</p:attrName>
                                        </p:attrNameLst>
                                      </p:cBhvr>
                                      <p:to>
                                        <p:strVal val="visible"/>
                                      </p:to>
                                    </p:set>
                                    <p:animEffect transition="in" filter="wipe(left)">
                                      <p:cBhvr>
                                        <p:cTn id="24" dur="500"/>
                                        <p:tgtEl>
                                          <p:spTgt spid="180233"/>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80232"/>
                                        </p:tgtEl>
                                        <p:attrNameLst>
                                          <p:attrName>style.visibility</p:attrName>
                                        </p:attrNameLst>
                                      </p:cBhvr>
                                      <p:to>
                                        <p:strVal val="visible"/>
                                      </p:to>
                                    </p:set>
                                    <p:animEffect transition="in" filter="wipe(left)">
                                      <p:cBhvr>
                                        <p:cTn id="27" dur="500"/>
                                        <p:tgtEl>
                                          <p:spTgt spid="18023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31" grpId="0"/>
      <p:bldP spid="180232" grpId="0"/>
      <p:bldP spid="180233" grpId="0" animBg="1"/>
      <p:bldP spid="180234" grpId="0" build="p"/>
      <p:bldP spid="1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Qimron"/>
          <p:cNvPicPr>
            <a:picLocks noChangeAspect="1" noChangeArrowheads="1"/>
          </p:cNvPicPr>
          <p:nvPr/>
        </p:nvPicPr>
        <p:blipFill>
          <a:blip r:embed="rId3">
            <a:extLst>
              <a:ext uri="{28A0092B-C50C-407E-A947-70E740481C1C}">
                <a14:useLocalDpi xmlns:a14="http://schemas.microsoft.com/office/drawing/2010/main" val="0"/>
              </a:ext>
            </a:extLst>
          </a:blip>
          <a:srcRect b="43425"/>
          <a:stretch>
            <a:fillRect/>
          </a:stretch>
        </p:blipFill>
        <p:spPr bwMode="auto">
          <a:xfrm>
            <a:off x="0" y="2286000"/>
            <a:ext cx="7086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3" name="Rectangle 5"/>
          <p:cNvSpPr>
            <a:spLocks noChangeArrowheads="1"/>
          </p:cNvSpPr>
          <p:nvPr/>
        </p:nvSpPr>
        <p:spPr bwMode="auto">
          <a:xfrm>
            <a:off x="2514600" y="4191000"/>
            <a:ext cx="7010400" cy="3810000"/>
          </a:xfrm>
          <a:prstGeom prst="rect">
            <a:avLst/>
          </a:prstGeom>
          <a:solidFill>
            <a:schemeClr val="bg2"/>
          </a:solidFill>
          <a:ln w="9525">
            <a:noFill/>
            <a:miter lim="800000"/>
            <a:headEnd/>
            <a:tailEnd/>
          </a:ln>
          <a:effectLst/>
        </p:spPr>
        <p:txBody>
          <a:bodyPr wrap="none" anchor="ctr"/>
          <a:lstStyle/>
          <a:p>
            <a:endParaRPr lang="en-US">
              <a:effectLst>
                <a:outerShdw blurRad="38100" dist="38100" dir="2700000" algn="tl">
                  <a:srgbClr val="000000"/>
                </a:outerShdw>
              </a:effectLst>
            </a:endParaRPr>
          </a:p>
        </p:txBody>
      </p:sp>
      <p:sp>
        <p:nvSpPr>
          <p:cNvPr id="181254" name="Text Box 6"/>
          <p:cNvSpPr txBox="1">
            <a:spLocks noChangeArrowheads="1"/>
          </p:cNvSpPr>
          <p:nvPr/>
        </p:nvSpPr>
        <p:spPr bwMode="auto">
          <a:xfrm>
            <a:off x="2514600" y="4876800"/>
            <a:ext cx="6629400" cy="1938338"/>
          </a:xfrm>
          <a:prstGeom prst="rect">
            <a:avLst/>
          </a:prstGeom>
          <a:solidFill>
            <a:schemeClr val="bg2"/>
          </a:solidFill>
          <a:ln w="9525">
            <a:noFill/>
            <a:miter lim="800000"/>
            <a:headEnd/>
            <a:tailEnd/>
          </a:ln>
          <a:effectLst/>
        </p:spPr>
        <p:txBody>
          <a:bodyPr>
            <a:spAutoFit/>
          </a:bodyPr>
          <a:lstStyle>
            <a:lvl1pPr marL="293688" indent="-293688"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l" eaLnBrk="1" hangingPunct="1">
              <a:buFontTx/>
              <a:buChar char="•"/>
            </a:pPr>
            <a:r>
              <a:rPr lang="ja-JP" altLang="en-US" sz="2400">
                <a:effectLst>
                  <a:outerShdw blurRad="38100" dist="38100" dir="2700000" algn="tl">
                    <a:srgbClr val="000000"/>
                  </a:outerShdw>
                </a:effectLst>
              </a:rPr>
              <a:t>“</a:t>
            </a:r>
            <a:r>
              <a:rPr lang="en-US" sz="2400">
                <a:effectLst>
                  <a:outerShdw blurRad="38100" dist="38100" dir="2700000" algn="tl">
                    <a:srgbClr val="000000"/>
                  </a:outerShdw>
                </a:effectLst>
              </a:rPr>
              <a:t>pekerjaan hukum</a:t>
            </a:r>
            <a:r>
              <a:rPr lang="ja-JP" altLang="en-US" sz="2400">
                <a:effectLst>
                  <a:outerShdw blurRad="38100" dist="38100" dir="2700000" algn="tl">
                    <a:srgbClr val="000000"/>
                  </a:outerShdw>
                </a:effectLst>
              </a:rPr>
              <a:t>”</a:t>
            </a:r>
            <a:r>
              <a:rPr lang="en-US" sz="2400">
                <a:effectLst>
                  <a:outerShdw blurRad="38100" dist="38100" dir="2700000" algn="tl">
                    <a:srgbClr val="000000"/>
                  </a:outerShdw>
                </a:effectLst>
              </a:rPr>
              <a:t> (terjemahan Abegg menunjukkan bahwa hal ini adalah bukti atas kepercayaan rabbi Yahudi atas keselamatan karena pekerjaan manusia, yang diargumentasikan Paulus di Galatia.)</a:t>
            </a:r>
          </a:p>
        </p:txBody>
      </p:sp>
      <p:sp>
        <p:nvSpPr>
          <p:cNvPr id="181256" name="Text Box 8"/>
          <p:cNvSpPr txBox="1">
            <a:spLocks noChangeArrowheads="1"/>
          </p:cNvSpPr>
          <p:nvPr/>
        </p:nvSpPr>
        <p:spPr bwMode="auto">
          <a:xfrm>
            <a:off x="2862263" y="4343400"/>
            <a:ext cx="5754687" cy="579438"/>
          </a:xfrm>
          <a:prstGeom prst="rect">
            <a:avLst/>
          </a:prstGeom>
          <a:solidFill>
            <a:schemeClr val="bg2"/>
          </a:solid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r>
              <a:rPr lang="en-US" sz="3200">
                <a:effectLst>
                  <a:outerShdw blurRad="38100" dist="38100" dir="2700000" algn="tl">
                    <a:srgbClr val="000000"/>
                  </a:outerShdw>
                </a:effectLst>
              </a:rPr>
              <a:t>MIQSAT MA</a:t>
            </a:r>
            <a:r>
              <a:rPr lang="ja-JP" altLang="en-US" sz="3200">
                <a:effectLst>
                  <a:outerShdw blurRad="38100" dist="38100" dir="2700000" algn="tl">
                    <a:srgbClr val="000000"/>
                  </a:outerShdw>
                </a:effectLst>
              </a:rPr>
              <a:t>’</a:t>
            </a:r>
            <a:r>
              <a:rPr lang="en-US" sz="3200">
                <a:effectLst>
                  <a:outerShdw blurRad="38100" dist="38100" dir="2700000" algn="tl">
                    <a:srgbClr val="000000"/>
                  </a:outerShdw>
                </a:effectLst>
              </a:rPr>
              <a:t>ASE HA-TORAH</a:t>
            </a:r>
          </a:p>
        </p:txBody>
      </p:sp>
      <p:sp>
        <p:nvSpPr>
          <p:cNvPr id="181258" name="Rectangle 10"/>
          <p:cNvSpPr>
            <a:spLocks noChangeArrowheads="1"/>
          </p:cNvSpPr>
          <p:nvPr/>
        </p:nvSpPr>
        <p:spPr bwMode="auto">
          <a:xfrm>
            <a:off x="304800" y="838200"/>
            <a:ext cx="9067800" cy="1066800"/>
          </a:xfrm>
          <a:prstGeom prst="rect">
            <a:avLst/>
          </a:prstGeom>
          <a:noFill/>
          <a:ln w="9525">
            <a:noFill/>
            <a:miter lim="800000"/>
            <a:headEnd/>
            <a:tailEnd/>
          </a:ln>
          <a:effectLst/>
        </p:spPr>
        <p:txBody>
          <a:bodyPr/>
          <a:lstStyle/>
          <a:p>
            <a:pPr marL="342900" indent="-342900" algn="l">
              <a:spcBef>
                <a:spcPct val="20000"/>
              </a:spcBef>
              <a:buClr>
                <a:schemeClr val="hlink"/>
              </a:buClr>
              <a:buSzPct val="70000"/>
              <a:buFont typeface="Wingdings" charset="0"/>
              <a:buNone/>
            </a:pPr>
            <a:r>
              <a:rPr lang="en-US" sz="2800">
                <a:solidFill>
                  <a:schemeClr val="tx1"/>
                </a:solidFill>
                <a:effectLst>
                  <a:outerShdw blurRad="38100" dist="38100" dir="2700000" algn="tl">
                    <a:srgbClr val="000000"/>
                  </a:outerShdw>
                </a:effectLst>
              </a:rPr>
              <a:t>7.  MMT menunjukkan bahwa lawan Paulus yang mengajarkan keselamatan karena hukum adalah memang manusia nyata. </a:t>
            </a:r>
          </a:p>
        </p:txBody>
      </p:sp>
      <p:sp>
        <p:nvSpPr>
          <p:cNvPr id="181261" name="Text Box 13"/>
          <p:cNvSpPr txBox="1">
            <a:spLocks noChangeArrowheads="1"/>
          </p:cNvSpPr>
          <p:nvPr/>
        </p:nvSpPr>
        <p:spPr bwMode="auto">
          <a:xfrm>
            <a:off x="8458200" y="76200"/>
            <a:ext cx="590550" cy="457200"/>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r>
              <a:rPr lang="en-US" sz="2400">
                <a:effectLst>
                  <a:outerShdw blurRad="38100" dist="38100" dir="2700000" algn="tl">
                    <a:srgbClr val="000000"/>
                  </a:outerShdw>
                </a:effectLst>
              </a:rPr>
              <a:t>183</a:t>
            </a:r>
          </a:p>
        </p:txBody>
      </p:sp>
      <p:sp>
        <p:nvSpPr>
          <p:cNvPr id="181262" name="Rectangle 14"/>
          <p:cNvSpPr>
            <a:spLocks noGrp="1" noRot="1" noChangeArrowheads="1"/>
          </p:cNvSpPr>
          <p:nvPr>
            <p:ph type="title"/>
          </p:nvPr>
        </p:nvSpPr>
        <p:spPr>
          <a:xfrm>
            <a:off x="0" y="0"/>
            <a:ext cx="6096000" cy="762000"/>
          </a:xfrm>
          <a:gradFill rotWithShape="1">
            <a:gsLst>
              <a:gs pos="0">
                <a:schemeClr val="accent1"/>
              </a:gs>
              <a:gs pos="50000">
                <a:schemeClr val="accent1">
                  <a:gamma/>
                  <a:shade val="46275"/>
                  <a:invGamma/>
                </a:schemeClr>
              </a:gs>
              <a:gs pos="100000">
                <a:schemeClr val="accent1"/>
              </a:gs>
            </a:gsLst>
            <a:lin ang="5400000" scaled="1"/>
          </a:gradFill>
        </p:spPr>
        <p:txBody>
          <a:bodyPr/>
          <a:lstStyle/>
          <a:p>
            <a:pPr algn="l" eaLnBrk="1" hangingPunct="1"/>
            <a:r>
              <a:rPr lang="en-US" sz="4000">
                <a:latin typeface="Garamond" charset="0"/>
                <a:ea typeface="ＭＳ Ｐゴシック" charset="0"/>
                <a:cs typeface="ＭＳ Ｐゴシック" charset="0"/>
              </a:rPr>
              <a:t>Pentingnya DSS</a:t>
            </a:r>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4" descr="Mt"/>
          <p:cNvPicPr>
            <a:picLocks noChangeAspect="1" noChangeArrowheads="1"/>
          </p:cNvPicPr>
          <p:nvPr/>
        </p:nvPicPr>
        <p:blipFill>
          <a:blip r:embed="rId3">
            <a:lum bright="-30000"/>
            <a:extLst>
              <a:ext uri="{28A0092B-C50C-407E-A947-70E740481C1C}">
                <a14:useLocalDpi xmlns:a14="http://schemas.microsoft.com/office/drawing/2010/main" val="0"/>
              </a:ext>
            </a:extLst>
          </a:blip>
          <a:srcRect t="16428" b="576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1" name="Rectangle 5"/>
          <p:cNvSpPr>
            <a:spLocks noGrp="1" noChangeArrowheads="1"/>
          </p:cNvSpPr>
          <p:nvPr>
            <p:ph type="ctrTitle"/>
          </p:nvPr>
        </p:nvSpPr>
        <p:spPr>
          <a:xfrm>
            <a:off x="228600" y="0"/>
            <a:ext cx="8763000" cy="1143000"/>
          </a:xfrm>
        </p:spPr>
        <p:txBody>
          <a:bodyPr/>
          <a:lstStyle/>
          <a:p>
            <a:pPr eaLnBrk="1" hangingPunct="1"/>
            <a:r>
              <a:rPr lang="en-US" sz="4400">
                <a:latin typeface="Garamond" charset="0"/>
                <a:ea typeface="ＭＳ Ｐゴシック" charset="0"/>
                <a:cs typeface="ＭＳ Ｐゴシック" charset="0"/>
              </a:rPr>
              <a:t>Di mana Yohanes bertambah besar?</a:t>
            </a:r>
          </a:p>
        </p:txBody>
      </p:sp>
      <p:sp>
        <p:nvSpPr>
          <p:cNvPr id="121862" name="Rectangle 6"/>
          <p:cNvSpPr>
            <a:spLocks noGrp="1" noChangeArrowheads="1"/>
          </p:cNvSpPr>
          <p:nvPr>
            <p:ph type="subTitle" idx="1"/>
          </p:nvPr>
        </p:nvSpPr>
        <p:spPr>
          <a:xfrm>
            <a:off x="228600" y="6248400"/>
            <a:ext cx="4648200" cy="609600"/>
          </a:xfrm>
          <a:effectLst>
            <a:outerShdw blurRad="63500" dist="38099" dir="2700000" algn="ctr" rotWithShape="0">
              <a:schemeClr val="tx1">
                <a:alpha val="74997"/>
              </a:schemeClr>
            </a:outerShdw>
          </a:effectLst>
        </p:spPr>
        <p:txBody>
          <a:bodyPr/>
          <a:lstStyle/>
          <a:p>
            <a:pPr algn="l" eaLnBrk="1" hangingPunct="1">
              <a:buFont typeface="Wingdings" charset="0"/>
              <a:buNone/>
            </a:pPr>
            <a:r>
              <a:rPr lang="en-US" sz="2800" b="1">
                <a:effectLst/>
                <a:latin typeface="Garamond" charset="0"/>
                <a:ea typeface="ＭＳ Ｐゴシック" charset="0"/>
                <a:cs typeface="ＭＳ Ｐゴシック" charset="0"/>
              </a:rPr>
              <a:t>Padang Gurun Zin</a:t>
            </a:r>
          </a:p>
        </p:txBody>
      </p:sp>
      <p:sp>
        <p:nvSpPr>
          <p:cNvPr id="121863" name="Text Box 7"/>
          <p:cNvSpPr txBox="1">
            <a:spLocks noChangeArrowheads="1"/>
          </p:cNvSpPr>
          <p:nvPr/>
        </p:nvSpPr>
        <p:spPr bwMode="auto">
          <a:xfrm>
            <a:off x="4267200" y="1447800"/>
            <a:ext cx="4814888" cy="4032250"/>
          </a:xfrm>
          <a:prstGeom prst="rect">
            <a:avLst/>
          </a:prstGeom>
          <a:noFill/>
          <a:ln w="9525">
            <a:noFill/>
            <a:miter lim="800000"/>
            <a:headEnd/>
            <a:tailEnd/>
          </a:ln>
          <a:effectLst>
            <a:outerShdw blurRad="63500" dist="38099" dir="2700000" algn="ctr" rotWithShape="0">
              <a:schemeClr val="bg2">
                <a:alpha val="74997"/>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r>
              <a:rPr lang="en-US" sz="3200" b="0" baseline="30000">
                <a:latin typeface="Times New Roman" charset="0"/>
              </a:rPr>
              <a:t>TBI </a:t>
            </a:r>
            <a:r>
              <a:rPr lang="en-US" sz="3200" b="0">
                <a:latin typeface="Times New Roman" charset="0"/>
              </a:rPr>
              <a:t>Lukas 1:80</a:t>
            </a:r>
            <a:r>
              <a:rPr lang="en-US" sz="3200"/>
              <a:t>Adapun anak itu bertambah besar dan makin kuat rohnya. Dan ia tinggal di padang gurun sampai kepada hari ia harus menampakkan diri kepada Israel. </a:t>
            </a:r>
          </a:p>
          <a:p>
            <a:pPr eaLnBrk="1" hangingPunct="1"/>
            <a:endParaRPr lang="en-US" sz="3200">
              <a:effectLst>
                <a:outerShdw blurRad="38100" dist="38100" dir="2700000" algn="tl">
                  <a:srgbClr val="000000"/>
                </a:outerShdw>
              </a:effectLst>
            </a:endParaRPr>
          </a:p>
        </p:txBody>
      </p:sp>
      <p:sp>
        <p:nvSpPr>
          <p:cNvPr id="121864" name="Text Box 8"/>
          <p:cNvSpPr txBox="1">
            <a:spLocks noChangeArrowheads="1"/>
          </p:cNvSpPr>
          <p:nvPr/>
        </p:nvSpPr>
        <p:spPr bwMode="auto">
          <a:xfrm>
            <a:off x="8621713" y="0"/>
            <a:ext cx="522287" cy="396875"/>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r>
              <a:rPr lang="en-US" sz="2000">
                <a:effectLst>
                  <a:outerShdw blurRad="38100" dist="38100" dir="2700000" algn="tl">
                    <a:srgbClr val="000000"/>
                  </a:outerShdw>
                </a:effectLst>
              </a:rPr>
              <a:t>184</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1863"/>
                                        </p:tgtEl>
                                        <p:attrNameLst>
                                          <p:attrName>style.visibility</p:attrName>
                                        </p:attrNameLst>
                                      </p:cBhvr>
                                      <p:to>
                                        <p:strVal val="visible"/>
                                      </p:to>
                                    </p:set>
                                    <p:animEffect transition="in" filter="dissolve">
                                      <p:cBhvr>
                                        <p:cTn id="7" dur="500"/>
                                        <p:tgtEl>
                                          <p:spTgt spid="1218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body" idx="1"/>
          </p:nvPr>
        </p:nvSpPr>
        <p:spPr>
          <a:xfrm>
            <a:off x="5486400" y="1663700"/>
            <a:ext cx="3657600" cy="1993900"/>
          </a:xfrm>
        </p:spPr>
        <p:txBody>
          <a:bodyPr/>
          <a:lstStyle/>
          <a:p>
            <a:pPr eaLnBrk="1" hangingPunct="1"/>
            <a:r>
              <a:rPr lang="en-US" sz="2800" b="1">
                <a:latin typeface="Garamond" charset="0"/>
                <a:ea typeface="ＭＳ Ｐゴシック" charset="0"/>
                <a:cs typeface="ＭＳ Ｐゴシック" charset="0"/>
              </a:rPr>
              <a:t>Dari mana Yohanes memperoleh konsep tentang baptis selam dan pertobatan?</a:t>
            </a:r>
          </a:p>
        </p:txBody>
      </p:sp>
      <p:sp>
        <p:nvSpPr>
          <p:cNvPr id="148485" name="Rectangle 5"/>
          <p:cNvSpPr>
            <a:spLocks noGrp="1" noRot="1" noChangeArrowheads="1"/>
          </p:cNvSpPr>
          <p:nvPr>
            <p:ph type="title"/>
          </p:nvPr>
        </p:nvSpPr>
        <p:spPr>
          <a:xfrm>
            <a:off x="5486400" y="274638"/>
            <a:ext cx="3657600" cy="1173162"/>
          </a:xfrm>
        </p:spPr>
        <p:txBody>
          <a:bodyPr/>
          <a:lstStyle/>
          <a:p>
            <a:pPr eaLnBrk="1" hangingPunct="1"/>
            <a:r>
              <a:rPr lang="en-US" sz="3600">
                <a:latin typeface="Garamond" charset="0"/>
                <a:ea typeface="ＭＳ Ｐゴシック" charset="0"/>
                <a:cs typeface="ＭＳ Ｐゴシック" charset="0"/>
              </a:rPr>
              <a:t>Yohanes Pembaptis</a:t>
            </a:r>
          </a:p>
        </p:txBody>
      </p:sp>
      <p:sp>
        <p:nvSpPr>
          <p:cNvPr id="169988" name="Text Box 6"/>
          <p:cNvSpPr txBox="1">
            <a:spLocks noChangeArrowheads="1"/>
          </p:cNvSpPr>
          <p:nvPr/>
        </p:nvSpPr>
        <p:spPr bwMode="auto">
          <a:xfrm>
            <a:off x="8397875" y="84138"/>
            <a:ext cx="565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l"/>
            <a:r>
              <a:rPr lang="en-US" sz="2000">
                <a:solidFill>
                  <a:schemeClr val="tx1"/>
                </a:solidFill>
                <a:latin typeface="Times New Roman" charset="0"/>
              </a:rPr>
              <a:t>184</a:t>
            </a:r>
          </a:p>
        </p:txBody>
      </p:sp>
      <p:pic>
        <p:nvPicPr>
          <p:cNvPr id="169989" name="Picture 8" descr="JohnRo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4864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descr="Scrib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5" name="Rectangle 3"/>
          <p:cNvSpPr>
            <a:spLocks noGrp="1" noChangeArrowheads="1"/>
          </p:cNvSpPr>
          <p:nvPr>
            <p:ph type="title" idx="4294967295"/>
          </p:nvPr>
        </p:nvSpPr>
        <p:spPr>
          <a:xfrm>
            <a:off x="228600" y="304800"/>
            <a:ext cx="8686800" cy="990600"/>
          </a:xfrm>
          <a:solidFill>
            <a:srgbClr val="008000"/>
          </a:solidFill>
        </p:spPr>
        <p:txBody>
          <a:bodyPr/>
          <a:lstStyle/>
          <a:p>
            <a:pPr eaLnBrk="1" hangingPunct="1"/>
            <a:r>
              <a:rPr lang="en-US">
                <a:solidFill>
                  <a:schemeClr val="bg1"/>
                </a:solidFill>
                <a:latin typeface="Times New Roman" charset="0"/>
                <a:ea typeface="ＭＳ Ｐゴシック" charset="0"/>
                <a:cs typeface="ＭＳ Ｐゴシック" charset="0"/>
              </a:rPr>
              <a:t>Kaum Esene mencintai Firman Allah</a:t>
            </a: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3" descr="baptiz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84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3" name="Picture 4" descr="High Priest0001"/>
          <p:cNvPicPr>
            <a:picLocks noChangeAspect="1" noChangeArrowheads="1"/>
          </p:cNvPicPr>
          <p:nvPr/>
        </p:nvPicPr>
        <p:blipFill>
          <a:blip r:embed="rId4">
            <a:extLst>
              <a:ext uri="{28A0092B-C50C-407E-A947-70E740481C1C}">
                <a14:useLocalDpi xmlns:a14="http://schemas.microsoft.com/office/drawing/2010/main" val="0"/>
              </a:ext>
            </a:extLst>
          </a:blip>
          <a:srcRect r="50000" b="62088"/>
          <a:stretch>
            <a:fillRect/>
          </a:stretch>
        </p:blipFill>
        <p:spPr bwMode="auto">
          <a:xfrm>
            <a:off x="2541588" y="0"/>
            <a:ext cx="29019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1" name="Rectangle 5"/>
          <p:cNvSpPr>
            <a:spLocks noGrp="1" noRot="1" noChangeArrowheads="1"/>
          </p:cNvSpPr>
          <p:nvPr>
            <p:ph type="title"/>
          </p:nvPr>
        </p:nvSpPr>
        <p:spPr>
          <a:xfrm>
            <a:off x="5486400" y="0"/>
            <a:ext cx="3657600" cy="1173163"/>
          </a:xfrm>
        </p:spPr>
        <p:txBody>
          <a:bodyPr/>
          <a:lstStyle/>
          <a:p>
            <a:pPr eaLnBrk="1" hangingPunct="1"/>
            <a:r>
              <a:rPr lang="en-US" sz="3600">
                <a:latin typeface="Garamond" charset="0"/>
                <a:ea typeface="ＭＳ Ｐゴシック" charset="0"/>
                <a:cs typeface="ＭＳ Ｐゴシック" charset="0"/>
              </a:rPr>
              <a:t>Yohanes Pembaptis</a:t>
            </a:r>
          </a:p>
        </p:txBody>
      </p:sp>
      <p:pic>
        <p:nvPicPr>
          <p:cNvPr id="174085" name="Picture 7" descr="High Priest0001"/>
          <p:cNvPicPr>
            <a:picLocks noChangeAspect="1" noChangeArrowheads="1"/>
          </p:cNvPicPr>
          <p:nvPr/>
        </p:nvPicPr>
        <p:blipFill>
          <a:blip r:embed="rId4">
            <a:extLst>
              <a:ext uri="{28A0092B-C50C-407E-A947-70E740481C1C}">
                <a14:useLocalDpi xmlns:a14="http://schemas.microsoft.com/office/drawing/2010/main" val="0"/>
              </a:ext>
            </a:extLst>
          </a:blip>
          <a:srcRect l="22589" t="67583"/>
          <a:stretch>
            <a:fillRect/>
          </a:stretch>
        </p:blipFill>
        <p:spPr bwMode="auto">
          <a:xfrm>
            <a:off x="2514600" y="3049588"/>
            <a:ext cx="6629400" cy="384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6" name="Text Box 8"/>
          <p:cNvSpPr txBox="1">
            <a:spLocks noChangeArrowheads="1"/>
          </p:cNvSpPr>
          <p:nvPr/>
        </p:nvSpPr>
        <p:spPr bwMode="auto">
          <a:xfrm>
            <a:off x="8397875" y="84138"/>
            <a:ext cx="565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l"/>
            <a:r>
              <a:rPr lang="en-US" sz="2000">
                <a:solidFill>
                  <a:schemeClr val="tx1"/>
                </a:solidFill>
                <a:latin typeface="Times New Roman" charset="0"/>
              </a:rPr>
              <a:t>184</a:t>
            </a:r>
          </a:p>
        </p:txBody>
      </p:sp>
      <p:sp>
        <p:nvSpPr>
          <p:cNvPr id="147458" name="Rectangle 2"/>
          <p:cNvSpPr>
            <a:spLocks noGrp="1" noChangeArrowheads="1"/>
          </p:cNvSpPr>
          <p:nvPr>
            <p:ph type="body" idx="1"/>
          </p:nvPr>
        </p:nvSpPr>
        <p:spPr>
          <a:xfrm>
            <a:off x="5486400" y="1219200"/>
            <a:ext cx="3657600" cy="1811338"/>
          </a:xfrm>
        </p:spPr>
        <p:txBody>
          <a:bodyPr/>
          <a:lstStyle/>
          <a:p>
            <a:pPr eaLnBrk="1" hangingPunct="1"/>
            <a:r>
              <a:rPr lang="en-US" sz="2800" b="1">
                <a:latin typeface="Garamond" charset="0"/>
                <a:ea typeface="ＭＳ Ｐゴシック" charset="0"/>
                <a:cs typeface="ＭＳ Ｐゴシック" charset="0"/>
              </a:rPr>
              <a:t>Dari mana Yohanes memperoleh konsep tentang baptis selam dan pertobatan?</a:t>
            </a:r>
          </a:p>
        </p:txBody>
      </p:sp>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4" descr="essenebaptistry"/>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304800" y="22225"/>
            <a:ext cx="9448800"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4" name="Rectangle 2"/>
          <p:cNvSpPr>
            <a:spLocks noGrp="1" noRot="1" noChangeArrowheads="1"/>
          </p:cNvSpPr>
          <p:nvPr>
            <p:ph type="title"/>
          </p:nvPr>
        </p:nvSpPr>
        <p:spPr>
          <a:xfrm>
            <a:off x="457200" y="274638"/>
            <a:ext cx="8229600" cy="715962"/>
          </a:xfrm>
          <a:solidFill>
            <a:srgbClr val="0033CC"/>
          </a:solidFill>
        </p:spPr>
        <p:txBody>
          <a:bodyPr/>
          <a:lstStyle/>
          <a:p>
            <a:pPr eaLnBrk="1" hangingPunct="1"/>
            <a:r>
              <a:rPr lang="en-US" sz="4000">
                <a:latin typeface="Garamond" charset="0"/>
                <a:ea typeface="ＭＳ Ｐゴシック" charset="0"/>
                <a:cs typeface="ＭＳ Ｐゴシック" charset="0"/>
              </a:rPr>
              <a:t>Kaum Esene vs. Yohanes &amp; Yesus</a:t>
            </a:r>
          </a:p>
        </p:txBody>
      </p:sp>
      <p:sp>
        <p:nvSpPr>
          <p:cNvPr id="141319" name="Rectangle 7"/>
          <p:cNvSpPr>
            <a:spLocks noChangeArrowheads="1"/>
          </p:cNvSpPr>
          <p:nvPr/>
        </p:nvSpPr>
        <p:spPr bwMode="auto">
          <a:xfrm>
            <a:off x="4572000" y="2179638"/>
            <a:ext cx="4662488" cy="4525962"/>
          </a:xfrm>
          <a:prstGeom prst="rect">
            <a:avLst/>
          </a:prstGeom>
          <a:gradFill rotWithShape="1">
            <a:gsLst>
              <a:gs pos="0">
                <a:schemeClr val="accent1">
                  <a:alpha val="24001"/>
                </a:schemeClr>
              </a:gs>
              <a:gs pos="100000">
                <a:schemeClr val="accent1">
                  <a:gamma/>
                  <a:shade val="46275"/>
                  <a:invGamma/>
                </a:schemeClr>
              </a:gs>
            </a:gsLst>
            <a:lin ang="5400000" scaled="1"/>
          </a:gradFill>
          <a:ln w="9525">
            <a:noFill/>
            <a:miter lim="800000"/>
            <a:headEnd/>
            <a:tailEnd/>
          </a:ln>
          <a:effectLst/>
        </p:spPr>
        <p:txBody>
          <a:bodyPr/>
          <a:lstStyle/>
          <a:p>
            <a:pPr marL="266700" indent="-266700" algn="l">
              <a:spcBef>
                <a:spcPct val="20000"/>
              </a:spcBef>
              <a:buClr>
                <a:schemeClr val="tx1"/>
              </a:buClr>
              <a:buSzPct val="70000"/>
              <a:buFont typeface="Wingdings" charset="0"/>
              <a:buChar char="n"/>
            </a:pPr>
            <a:r>
              <a:rPr lang="en-US" sz="2800">
                <a:solidFill>
                  <a:schemeClr val="tx1"/>
                </a:solidFill>
                <a:effectLst>
                  <a:outerShdw blurRad="38100" dist="38100" dir="2700000" algn="tl">
                    <a:srgbClr val="000000"/>
                  </a:outerShdw>
                </a:effectLst>
              </a:rPr>
              <a:t>Mengkritik pemimpin di Bait Suci</a:t>
            </a:r>
          </a:p>
          <a:p>
            <a:pPr marL="266700" indent="-266700" algn="l">
              <a:spcBef>
                <a:spcPct val="20000"/>
              </a:spcBef>
              <a:buClr>
                <a:schemeClr val="tx1"/>
              </a:buClr>
              <a:buSzPct val="70000"/>
              <a:buFont typeface="Wingdings" charset="0"/>
              <a:buChar char="n"/>
            </a:pPr>
            <a:r>
              <a:rPr lang="en-US" sz="2800">
                <a:solidFill>
                  <a:schemeClr val="tx1"/>
                </a:solidFill>
                <a:effectLst>
                  <a:outerShdw blurRad="38100" dist="38100" dir="2700000" algn="tl">
                    <a:srgbClr val="000000"/>
                  </a:outerShdw>
                </a:effectLst>
              </a:rPr>
              <a:t>Menentang pajak di Bait Suci</a:t>
            </a:r>
          </a:p>
          <a:p>
            <a:pPr marL="266700" indent="-266700" algn="l">
              <a:spcBef>
                <a:spcPct val="20000"/>
              </a:spcBef>
              <a:buClr>
                <a:schemeClr val="tx1"/>
              </a:buClr>
              <a:buSzPct val="70000"/>
              <a:buFont typeface="Wingdings" charset="0"/>
              <a:buChar char="n"/>
            </a:pPr>
            <a:r>
              <a:rPr lang="en-US" sz="2800">
                <a:solidFill>
                  <a:schemeClr val="tx1"/>
                </a:solidFill>
                <a:effectLst>
                  <a:outerShdw blurRad="38100" dist="38100" dir="2700000" algn="tl">
                    <a:srgbClr val="000000"/>
                  </a:outerShdw>
                </a:effectLst>
              </a:rPr>
              <a:t>Melarang perceraian &amp; pernikahan kembali</a:t>
            </a:r>
          </a:p>
          <a:p>
            <a:pPr marL="266700" indent="-266700" algn="l">
              <a:spcBef>
                <a:spcPct val="20000"/>
              </a:spcBef>
              <a:buClr>
                <a:schemeClr val="tx1"/>
              </a:buClr>
              <a:buSzPct val="70000"/>
              <a:buFont typeface="Wingdings" charset="0"/>
              <a:buChar char="n"/>
            </a:pPr>
            <a:r>
              <a:rPr lang="en-US" sz="2800">
                <a:solidFill>
                  <a:schemeClr val="tx1"/>
                </a:solidFill>
                <a:effectLst>
                  <a:outerShdw blurRad="38100" dist="38100" dir="2700000" algn="tl">
                    <a:srgbClr val="000000"/>
                  </a:outerShdw>
                </a:effectLst>
              </a:rPr>
              <a:t>Persembahan rohani</a:t>
            </a:r>
          </a:p>
          <a:p>
            <a:pPr marL="266700" indent="-266700" algn="l">
              <a:spcBef>
                <a:spcPct val="20000"/>
              </a:spcBef>
              <a:buClr>
                <a:schemeClr val="tx1"/>
              </a:buClr>
              <a:buSzPct val="70000"/>
              <a:buFont typeface="Wingdings" charset="0"/>
              <a:buChar char="n"/>
            </a:pPr>
            <a:r>
              <a:rPr lang="en-US" sz="2800">
                <a:solidFill>
                  <a:schemeClr val="tx1"/>
                </a:solidFill>
                <a:effectLst>
                  <a:outerShdw blurRad="38100" dist="38100" dir="2700000" algn="tl">
                    <a:srgbClr val="000000"/>
                  </a:outerShdw>
                </a:effectLst>
              </a:rPr>
              <a:t>Melihat umat Allah sebagai Bait Suci rohani</a:t>
            </a:r>
          </a:p>
        </p:txBody>
      </p:sp>
      <p:sp>
        <p:nvSpPr>
          <p:cNvPr id="141320" name="WordArt 8"/>
          <p:cNvSpPr>
            <a:spLocks noChangeArrowheads="1" noChangeShapeType="1" noTextEdit="1"/>
          </p:cNvSpPr>
          <p:nvPr/>
        </p:nvSpPr>
        <p:spPr bwMode="auto">
          <a:xfrm>
            <a:off x="533400" y="1295400"/>
            <a:ext cx="3505200" cy="838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chemeClr val="bg2">
                      <a:alpha val="79999"/>
                    </a:schemeClr>
                  </a:outerShdw>
                </a:effectLst>
                <a:latin typeface="Impact"/>
                <a:ea typeface="Impact"/>
                <a:cs typeface="Impact"/>
              </a:rPr>
              <a:t>Esene &amp; Yohanes</a:t>
            </a:r>
          </a:p>
        </p:txBody>
      </p:sp>
      <p:sp>
        <p:nvSpPr>
          <p:cNvPr id="141321" name="WordArt 9"/>
          <p:cNvSpPr>
            <a:spLocks noChangeArrowheads="1" noChangeShapeType="1" noTextEdit="1"/>
          </p:cNvSpPr>
          <p:nvPr/>
        </p:nvSpPr>
        <p:spPr bwMode="auto">
          <a:xfrm>
            <a:off x="5029200" y="1295400"/>
            <a:ext cx="3505200" cy="838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chemeClr val="bg2">
                      <a:alpha val="79999"/>
                    </a:schemeClr>
                  </a:outerShdw>
                </a:effectLst>
                <a:latin typeface="Impact"/>
                <a:ea typeface="Impact"/>
                <a:cs typeface="Impact"/>
              </a:rPr>
              <a:t>Esene &amp; Yesus</a:t>
            </a:r>
          </a:p>
        </p:txBody>
      </p:sp>
      <p:sp>
        <p:nvSpPr>
          <p:cNvPr id="141322" name="Text Box 10"/>
          <p:cNvSpPr txBox="1">
            <a:spLocks noChangeArrowheads="1"/>
          </p:cNvSpPr>
          <p:nvPr/>
        </p:nvSpPr>
        <p:spPr bwMode="auto">
          <a:xfrm>
            <a:off x="8621713" y="0"/>
            <a:ext cx="522287" cy="396875"/>
          </a:xfrm>
          <a:prstGeom prst="rect">
            <a:avLst/>
          </a:prstGeom>
          <a:solidFill>
            <a:srgbClr val="FFCC66"/>
          </a:solid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r>
              <a:rPr lang="en-US" sz="2000">
                <a:solidFill>
                  <a:schemeClr val="bg2"/>
                </a:solidFill>
                <a:effectLst>
                  <a:outerShdw blurRad="38100" dist="38100" dir="2700000" algn="tl">
                    <a:srgbClr val="000000"/>
                  </a:outerShdw>
                </a:effectLst>
              </a:rPr>
              <a:t>184</a:t>
            </a:r>
          </a:p>
        </p:txBody>
      </p:sp>
      <p:sp>
        <p:nvSpPr>
          <p:cNvPr id="141323" name="Rectangle 11"/>
          <p:cNvSpPr>
            <a:spLocks noChangeArrowheads="1"/>
          </p:cNvSpPr>
          <p:nvPr/>
        </p:nvSpPr>
        <p:spPr bwMode="auto">
          <a:xfrm>
            <a:off x="0" y="2179638"/>
            <a:ext cx="4419600" cy="4525962"/>
          </a:xfrm>
          <a:prstGeom prst="rect">
            <a:avLst/>
          </a:prstGeom>
          <a:gradFill rotWithShape="1">
            <a:gsLst>
              <a:gs pos="0">
                <a:schemeClr val="accent1">
                  <a:alpha val="24001"/>
                </a:schemeClr>
              </a:gs>
              <a:gs pos="100000">
                <a:schemeClr val="accent1">
                  <a:gamma/>
                  <a:shade val="46275"/>
                  <a:invGamma/>
                </a:schemeClr>
              </a:gs>
            </a:gsLst>
            <a:lin ang="5400000" scaled="1"/>
          </a:gradFill>
          <a:ln w="9525">
            <a:noFill/>
            <a:miter lim="800000"/>
            <a:headEnd/>
            <a:tailEnd/>
          </a:ln>
          <a:effectLst/>
        </p:spPr>
        <p:txBody>
          <a:bodyPr/>
          <a:lstStyle/>
          <a:p>
            <a:pPr marL="266700" indent="-266700" algn="l">
              <a:spcBef>
                <a:spcPct val="20000"/>
              </a:spcBef>
              <a:buClr>
                <a:schemeClr val="tx1"/>
              </a:buClr>
              <a:buSzPct val="70000"/>
              <a:buFont typeface="Wingdings" charset="0"/>
              <a:buChar char="n"/>
            </a:pPr>
            <a:r>
              <a:rPr lang="en-US" sz="2800">
                <a:solidFill>
                  <a:schemeClr val="tx1"/>
                </a:solidFill>
                <a:effectLst>
                  <a:outerShdw blurRad="38100" dist="38100" dir="2700000" algn="tl">
                    <a:srgbClr val="000000"/>
                  </a:outerShdw>
                </a:effectLst>
              </a:rPr>
              <a:t>Mengacu pada Yesaya 40:3</a:t>
            </a:r>
          </a:p>
          <a:p>
            <a:pPr marL="266700" indent="-266700" algn="l">
              <a:spcBef>
                <a:spcPct val="20000"/>
              </a:spcBef>
              <a:buClr>
                <a:schemeClr val="tx1"/>
              </a:buClr>
              <a:buSzPct val="70000"/>
              <a:buFont typeface="Wingdings" charset="0"/>
              <a:buChar char="n"/>
            </a:pPr>
            <a:r>
              <a:rPr lang="en-US" sz="2800">
                <a:solidFill>
                  <a:schemeClr val="tx1"/>
                </a:solidFill>
                <a:effectLst>
                  <a:outerShdw blurRad="38100" dist="38100" dir="2700000" algn="tl">
                    <a:srgbClr val="000000"/>
                  </a:outerShdw>
                </a:effectLst>
              </a:rPr>
              <a:t>Panggilan untuk bertobat &amp; dibaptis</a:t>
            </a:r>
          </a:p>
          <a:p>
            <a:pPr marL="266700" indent="-266700" algn="l">
              <a:spcBef>
                <a:spcPct val="20000"/>
              </a:spcBef>
              <a:buClr>
                <a:schemeClr val="tx1"/>
              </a:buClr>
              <a:buSzPct val="70000"/>
              <a:buFont typeface="Wingdings" charset="0"/>
              <a:buChar char="n"/>
            </a:pPr>
            <a:r>
              <a:rPr lang="en-US" sz="2800">
                <a:solidFill>
                  <a:schemeClr val="tx1"/>
                </a:solidFill>
                <a:effectLst>
                  <a:outerShdw blurRad="38100" dist="38100" dir="2700000" algn="tl">
                    <a:srgbClr val="000000"/>
                  </a:outerShdw>
                </a:effectLst>
              </a:rPr>
              <a:t>Menanti Kerajaan Allah yang segera datang</a:t>
            </a:r>
          </a:p>
          <a:p>
            <a:pPr marL="266700" indent="-266700" algn="l">
              <a:spcBef>
                <a:spcPct val="20000"/>
              </a:spcBef>
              <a:buClr>
                <a:schemeClr val="tx1"/>
              </a:buClr>
              <a:buSzPct val="70000"/>
              <a:buFont typeface="Wingdings" charset="0"/>
              <a:buChar char="n"/>
            </a:pPr>
            <a:r>
              <a:rPr lang="en-US" sz="2800">
                <a:solidFill>
                  <a:schemeClr val="tx1"/>
                </a:solidFill>
                <a:effectLst>
                  <a:outerShdw blurRad="38100" dist="38100" dir="2700000" algn="tl">
                    <a:srgbClr val="000000"/>
                  </a:outerShdw>
                </a:effectLst>
              </a:rPr>
              <a:t>Air, roh, &amp; apiStrange diet</a:t>
            </a:r>
          </a:p>
          <a:p>
            <a:pPr marL="266700" indent="-266700" algn="l">
              <a:spcBef>
                <a:spcPct val="20000"/>
              </a:spcBef>
              <a:buClr>
                <a:schemeClr val="tx1"/>
              </a:buClr>
              <a:buSzPct val="70000"/>
              <a:buFont typeface="Wingdings" charset="0"/>
              <a:buChar char="n"/>
            </a:pPr>
            <a:r>
              <a:rPr lang="en-US" sz="2800">
                <a:solidFill>
                  <a:schemeClr val="tx1"/>
                </a:solidFill>
                <a:effectLst>
                  <a:outerShdw blurRad="38100" dist="38100" dir="2700000" algn="tl">
                    <a:srgbClr val="000000"/>
                  </a:outerShdw>
                </a:effectLst>
              </a:rPr>
              <a:t>Mengkritik pemimpin agama</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1320"/>
                                        </p:tgtEl>
                                        <p:attrNameLst>
                                          <p:attrName>style.visibility</p:attrName>
                                        </p:attrNameLst>
                                      </p:cBhvr>
                                      <p:to>
                                        <p:strVal val="visible"/>
                                      </p:to>
                                    </p:set>
                                    <p:animEffect transition="in" filter="box(in)">
                                      <p:cBhvr>
                                        <p:cTn id="7" dur="500"/>
                                        <p:tgtEl>
                                          <p:spTgt spid="1413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1323">
                                            <p:bg/>
                                          </p:spTgt>
                                        </p:tgtEl>
                                        <p:attrNameLst>
                                          <p:attrName>style.visibility</p:attrName>
                                        </p:attrNameLst>
                                      </p:cBhvr>
                                      <p:to>
                                        <p:strVal val="visible"/>
                                      </p:to>
                                    </p:set>
                                    <p:animEffect transition="in" filter="blinds(horizontal)">
                                      <p:cBhvr>
                                        <p:cTn id="12" dur="500"/>
                                        <p:tgtEl>
                                          <p:spTgt spid="141323">
                                            <p:bg/>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41323">
                                            <p:txEl>
                                              <p:pRg st="0" end="0"/>
                                            </p:txEl>
                                          </p:spTgt>
                                        </p:tgtEl>
                                        <p:attrNameLst>
                                          <p:attrName>style.visibility</p:attrName>
                                        </p:attrNameLst>
                                      </p:cBhvr>
                                      <p:to>
                                        <p:strVal val="visible"/>
                                      </p:to>
                                    </p:set>
                                    <p:animEffect transition="in" filter="blinds(horizontal)">
                                      <p:cBhvr>
                                        <p:cTn id="17" dur="500"/>
                                        <p:tgtEl>
                                          <p:spTgt spid="141323">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41323">
                                            <p:txEl>
                                              <p:pRg st="1" end="1"/>
                                            </p:txEl>
                                          </p:spTgt>
                                        </p:tgtEl>
                                        <p:attrNameLst>
                                          <p:attrName>style.visibility</p:attrName>
                                        </p:attrNameLst>
                                      </p:cBhvr>
                                      <p:to>
                                        <p:strVal val="visible"/>
                                      </p:to>
                                    </p:set>
                                    <p:animEffect transition="in" filter="blinds(horizontal)">
                                      <p:cBhvr>
                                        <p:cTn id="22" dur="500"/>
                                        <p:tgtEl>
                                          <p:spTgt spid="141323">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41323">
                                            <p:txEl>
                                              <p:pRg st="2" end="2"/>
                                            </p:txEl>
                                          </p:spTgt>
                                        </p:tgtEl>
                                        <p:attrNameLst>
                                          <p:attrName>style.visibility</p:attrName>
                                        </p:attrNameLst>
                                      </p:cBhvr>
                                      <p:to>
                                        <p:strVal val="visible"/>
                                      </p:to>
                                    </p:set>
                                    <p:animEffect transition="in" filter="blinds(horizontal)">
                                      <p:cBhvr>
                                        <p:cTn id="27" dur="500"/>
                                        <p:tgtEl>
                                          <p:spTgt spid="141323">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41323">
                                            <p:txEl>
                                              <p:pRg st="3" end="3"/>
                                            </p:txEl>
                                          </p:spTgt>
                                        </p:tgtEl>
                                        <p:attrNameLst>
                                          <p:attrName>style.visibility</p:attrName>
                                        </p:attrNameLst>
                                      </p:cBhvr>
                                      <p:to>
                                        <p:strVal val="visible"/>
                                      </p:to>
                                    </p:set>
                                    <p:animEffect transition="in" filter="blinds(horizontal)">
                                      <p:cBhvr>
                                        <p:cTn id="32" dur="500"/>
                                        <p:tgtEl>
                                          <p:spTgt spid="141323">
                                            <p:txEl>
                                              <p:pRg st="3" end="3"/>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41321"/>
                                        </p:tgtEl>
                                        <p:attrNameLst>
                                          <p:attrName>style.visibility</p:attrName>
                                        </p:attrNameLst>
                                      </p:cBhvr>
                                      <p:to>
                                        <p:strVal val="visible"/>
                                      </p:to>
                                    </p:set>
                                    <p:animEffect transition="in" filter="blinds(horizontal)">
                                      <p:cBhvr>
                                        <p:cTn id="37" dur="500"/>
                                        <p:tgtEl>
                                          <p:spTgt spid="14132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41323">
                                            <p:txEl>
                                              <p:pRg st="4" end="4"/>
                                            </p:txEl>
                                          </p:spTgt>
                                        </p:tgtEl>
                                        <p:attrNameLst>
                                          <p:attrName>style.visibility</p:attrName>
                                        </p:attrNameLst>
                                      </p:cBhvr>
                                      <p:to>
                                        <p:strVal val="visible"/>
                                      </p:to>
                                    </p:set>
                                    <p:animEffect transition="in" filter="blinds(horizontal)">
                                      <p:cBhvr>
                                        <p:cTn id="42" dur="500"/>
                                        <p:tgtEl>
                                          <p:spTgt spid="141323">
                                            <p:txEl>
                                              <p:pRg st="4" end="4"/>
                                            </p:txEl>
                                          </p:spTgt>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141319"/>
                                        </p:tgtEl>
                                        <p:attrNameLst>
                                          <p:attrName>style.visibility</p:attrName>
                                        </p:attrNameLst>
                                      </p:cBhvr>
                                      <p:to>
                                        <p:strVal val="visible"/>
                                      </p:to>
                                    </p:set>
                                    <p:animEffect transition="in" filter="blinds(horizontal)">
                                      <p:cBhvr>
                                        <p:cTn id="45" dur="500"/>
                                        <p:tgtEl>
                                          <p:spTgt spid="141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9" grpId="0" animBg="1"/>
      <p:bldP spid="141320" grpId="0" animBg="1"/>
      <p:bldP spid="141321" grpId="0" animBg="1"/>
      <p:bldP spid="141323" grpId="0" build="p"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smtClean="0"/>
              <a:t>Black</a:t>
            </a:r>
            <a:endParaRPr lang="en-US" dirty="0"/>
          </a:p>
        </p:txBody>
      </p:sp>
    </p:spTree>
    <p:extLst>
      <p:ext uri="{BB962C8B-B14F-4D97-AF65-F5344CB8AC3E}">
        <p14:creationId xmlns:p14="http://schemas.microsoft.com/office/powerpoint/2010/main" val="404628298"/>
      </p:ext>
    </p:extLst>
  </p:cSld>
  <p:clrMapOvr>
    <a:masterClrMapping/>
  </p:clrMapOvr>
  <p:transition xmlns:p14="http://schemas.microsoft.com/office/powerpoint/2010/mai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r>
              <a:rPr lang="en-US" sz="2400" b="1" dirty="0" err="1" smtClean="0"/>
              <a:t>Latar</a:t>
            </a:r>
            <a:r>
              <a:rPr lang="en-US" sz="2400" b="1" dirty="0" smtClean="0"/>
              <a:t> </a:t>
            </a:r>
            <a:r>
              <a:rPr lang="en-US" sz="2400" b="1" dirty="0" err="1" smtClean="0"/>
              <a:t>Belakang</a:t>
            </a:r>
            <a:r>
              <a:rPr lang="en-US" sz="2400" b="1" dirty="0" smtClean="0"/>
              <a:t> Perjanjian </a:t>
            </a:r>
            <a:r>
              <a:rPr lang="en-US" sz="2400" b="1" dirty="0" err="1" smtClean="0"/>
              <a:t>Baru</a:t>
            </a:r>
            <a:r>
              <a:rPr lang="en-US" sz="2400" b="1" dirty="0" smtClean="0"/>
              <a:t>— </a:t>
            </a:r>
            <a:r>
              <a:rPr lang="en-US" sz="2400" b="1" dirty="0" err="1" smtClean="0">
                <a:solidFill>
                  <a:srgbClr val="FFFFFF"/>
                </a:solidFill>
                <a:latin typeface="Arial" charset="0"/>
                <a:ea typeface="MS PGothic" charset="0"/>
              </a:rPr>
              <a:t>BibleStudyDownloads.org</a:t>
            </a:r>
            <a:endParaRPr lang="en-US" sz="900" b="1" dirty="0">
              <a:solidFill>
                <a:srgbClr val="FFFFFF"/>
              </a:solidFill>
              <a:latin typeface="Arial" charset="0"/>
              <a:ea typeface="MS PGothic" charset="0"/>
            </a:endParaRPr>
          </a:p>
        </p:txBody>
      </p:sp>
      <p:sp>
        <p:nvSpPr>
          <p:cNvPr id="69636"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defRPr>
            </a:lvl2pPr>
            <a:lvl3pPr>
              <a:defRPr sz="2400">
                <a:solidFill>
                  <a:schemeClr val="tx1"/>
                </a:solidFill>
                <a:latin typeface="Arial" charset="0"/>
                <a:ea typeface="MS PGothic" charset="0"/>
                <a:cs typeface="Geneva" charset="0"/>
              </a:defRPr>
            </a:lvl3pPr>
            <a:lvl4pPr>
              <a:defRPr sz="2000">
                <a:solidFill>
                  <a:schemeClr val="tx1"/>
                </a:solidFill>
                <a:latin typeface="Arial" charset="0"/>
                <a:ea typeface="Geneva" charset="0"/>
                <a:cs typeface="Geneva" charset="0"/>
              </a:defRPr>
            </a:lvl4pPr>
            <a:lvl5pPr>
              <a:defRPr sz="2000">
                <a:solidFill>
                  <a:schemeClr val="tx1"/>
                </a:solidFill>
                <a:latin typeface="Arial" charset="0"/>
                <a:ea typeface="Geneva" charset="0"/>
                <a:cs typeface="Geneva" charset="0"/>
              </a:defRPr>
            </a:lvl5pPr>
            <a:lvl6pPr eaLnBrk="0" hangingPunct="0">
              <a:buFont typeface="Wingdings" charset="0"/>
              <a:defRPr sz="2000">
                <a:solidFill>
                  <a:schemeClr val="tx1"/>
                </a:solidFill>
                <a:latin typeface="Arial" charset="0"/>
                <a:ea typeface="Geneva" charset="0"/>
                <a:cs typeface="Geneva" charset="0"/>
              </a:defRPr>
            </a:lvl6pPr>
            <a:lvl7pPr eaLnBrk="0" hangingPunct="0">
              <a:buFont typeface="Wingdings" charset="0"/>
              <a:defRPr sz="2000">
                <a:solidFill>
                  <a:schemeClr val="tx1"/>
                </a:solidFill>
                <a:latin typeface="Arial" charset="0"/>
                <a:ea typeface="Geneva" charset="0"/>
                <a:cs typeface="Geneva" charset="0"/>
              </a:defRPr>
            </a:lvl7pPr>
            <a:lvl8pPr eaLnBrk="0" hangingPunct="0">
              <a:buFont typeface="Wingdings" charset="0"/>
              <a:defRPr sz="2000">
                <a:solidFill>
                  <a:schemeClr val="tx1"/>
                </a:solidFill>
                <a:latin typeface="Arial" charset="0"/>
                <a:ea typeface="Geneva" charset="0"/>
                <a:cs typeface="Geneva" charset="0"/>
              </a:defRPr>
            </a:lvl8pPr>
            <a:lvl9pPr eaLnBrk="0" hangingPunct="0">
              <a:buFont typeface="Wingdings" charset="0"/>
              <a:defRPr sz="2000">
                <a:solidFill>
                  <a:schemeClr val="tx1"/>
                </a:solidFill>
                <a:latin typeface="Arial" charset="0"/>
                <a:ea typeface="Geneva" charset="0"/>
                <a:cs typeface="Geneva" charset="0"/>
              </a:defRPr>
            </a:lvl9pPr>
          </a:lstStyle>
          <a:p>
            <a:r>
              <a:rPr lang="en-US" sz="4000" smtClean="0">
                <a:solidFill>
                  <a:srgbClr val="FFFFFF"/>
                </a:solidFill>
              </a:rPr>
              <a:t>Dapatkan slide ini tanpa biaya</a:t>
            </a:r>
            <a:endParaRPr lang="en-US" sz="1400" smtClean="0">
              <a:solidFill>
                <a:srgbClr val="FFFFFF"/>
              </a:solidFill>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52746766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Rot="1" noChangeArrowheads="1"/>
          </p:cNvSpPr>
          <p:nvPr>
            <p:ph type="title"/>
          </p:nvPr>
        </p:nvSpPr>
        <p:spPr>
          <a:xfrm>
            <a:off x="5334000" y="457200"/>
            <a:ext cx="3886200" cy="1143000"/>
          </a:xfrm>
        </p:spPr>
        <p:txBody>
          <a:bodyPr/>
          <a:lstStyle/>
          <a:p>
            <a:pPr eaLnBrk="1" hangingPunct="1"/>
            <a:r>
              <a:rPr lang="en-US" sz="3800">
                <a:latin typeface="Garamond" charset="0"/>
                <a:ea typeface="ＭＳ Ｐゴシック" charset="0"/>
                <a:cs typeface="ＭＳ Ｐゴシック" charset="0"/>
              </a:rPr>
              <a:t>Tempat terendah di permukaan bumi (-394 m.)</a:t>
            </a:r>
          </a:p>
        </p:txBody>
      </p:sp>
      <p:pic>
        <p:nvPicPr>
          <p:cNvPr id="53251" name="Picture 4" descr="N&amp;Ssectionsofdeads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349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749" name="Rectangle 5"/>
          <p:cNvSpPr>
            <a:spLocks noChangeArrowheads="1"/>
          </p:cNvSpPr>
          <p:nvPr/>
        </p:nvSpPr>
        <p:spPr bwMode="auto">
          <a:xfrm>
            <a:off x="5562600" y="2057400"/>
            <a:ext cx="3733800" cy="4800600"/>
          </a:xfrm>
          <a:prstGeom prst="rect">
            <a:avLst/>
          </a:prstGeom>
          <a:noFill/>
          <a:ln w="9525">
            <a:noFill/>
            <a:miter lim="800000"/>
            <a:headEnd/>
            <a:tailEnd/>
          </a:ln>
          <a:effectLst/>
        </p:spPr>
        <p:txBody>
          <a:bodyPr/>
          <a:lstStyle/>
          <a:p>
            <a:pPr algn="l">
              <a:spcBef>
                <a:spcPct val="20000"/>
              </a:spcBef>
              <a:buClr>
                <a:schemeClr val="hlink"/>
              </a:buClr>
              <a:buSzPct val="70000"/>
              <a:buFont typeface="Wingdings" charset="0"/>
              <a:buNone/>
            </a:pPr>
            <a:r>
              <a:rPr lang="en-US" sz="2400">
                <a:solidFill>
                  <a:schemeClr val="tx1"/>
                </a:solidFill>
                <a:effectLst>
                  <a:outerShdw blurRad="38100" dist="38100" dir="2700000" algn="tl">
                    <a:srgbClr val="000000"/>
                  </a:outerShdw>
                </a:effectLst>
                <a:latin typeface="Arial" charset="0"/>
              </a:rPr>
              <a:t>3-4 inci hujan/tahun</a:t>
            </a:r>
            <a:br>
              <a:rPr lang="en-US" sz="2400">
                <a:solidFill>
                  <a:schemeClr val="tx1"/>
                </a:solidFill>
                <a:effectLst>
                  <a:outerShdw blurRad="38100" dist="38100" dir="2700000" algn="tl">
                    <a:srgbClr val="000000"/>
                  </a:outerShdw>
                </a:effectLst>
                <a:latin typeface="Arial" charset="0"/>
              </a:rPr>
            </a:br>
            <a:r>
              <a:rPr lang="en-US" sz="2400">
                <a:solidFill>
                  <a:schemeClr val="tx1"/>
                </a:solidFill>
                <a:effectLst>
                  <a:outerShdw blurRad="38100" dist="38100" dir="2700000" algn="tl">
                    <a:srgbClr val="000000"/>
                  </a:outerShdw>
                </a:effectLst>
                <a:latin typeface="Arial" charset="0"/>
              </a:rPr>
              <a:t/>
            </a:r>
            <a:br>
              <a:rPr lang="en-US" sz="2400">
                <a:solidFill>
                  <a:schemeClr val="tx1"/>
                </a:solidFill>
                <a:effectLst>
                  <a:outerShdw blurRad="38100" dist="38100" dir="2700000" algn="tl">
                    <a:srgbClr val="000000"/>
                  </a:outerShdw>
                </a:effectLst>
                <a:latin typeface="Arial" charset="0"/>
              </a:rPr>
            </a:br>
            <a:r>
              <a:rPr lang="en-US" sz="2400">
                <a:solidFill>
                  <a:schemeClr val="tx1"/>
                </a:solidFill>
                <a:effectLst>
                  <a:outerShdw blurRad="38100" dist="38100" dir="2700000" algn="tl">
                    <a:srgbClr val="000000"/>
                  </a:outerShdw>
                </a:effectLst>
                <a:latin typeface="Arial" charset="0"/>
              </a:rPr>
              <a:t>3 bagian (saat ini)</a:t>
            </a:r>
            <a:br>
              <a:rPr lang="en-US" sz="2400">
                <a:solidFill>
                  <a:schemeClr val="tx1"/>
                </a:solidFill>
                <a:effectLst>
                  <a:outerShdw blurRad="38100" dist="38100" dir="2700000" algn="tl">
                    <a:srgbClr val="000000"/>
                  </a:outerShdw>
                </a:effectLst>
                <a:latin typeface="Arial" charset="0"/>
              </a:rPr>
            </a:br>
            <a:r>
              <a:rPr lang="en-US" sz="2400">
                <a:solidFill>
                  <a:schemeClr val="tx1"/>
                </a:solidFill>
                <a:effectLst>
                  <a:outerShdw blurRad="38100" dist="38100" dir="2700000" algn="tl">
                    <a:srgbClr val="000000"/>
                  </a:outerShdw>
                </a:effectLst>
                <a:latin typeface="Arial" charset="0"/>
              </a:rPr>
              <a:t/>
            </a:r>
            <a:br>
              <a:rPr lang="en-US" sz="2400">
                <a:solidFill>
                  <a:schemeClr val="tx1"/>
                </a:solidFill>
                <a:effectLst>
                  <a:outerShdw blurRad="38100" dist="38100" dir="2700000" algn="tl">
                    <a:srgbClr val="000000"/>
                  </a:outerShdw>
                </a:effectLst>
                <a:latin typeface="Arial" charset="0"/>
              </a:rPr>
            </a:br>
            <a:r>
              <a:rPr lang="en-US" sz="2400">
                <a:solidFill>
                  <a:schemeClr val="tx1"/>
                </a:solidFill>
                <a:effectLst>
                  <a:outerShdw blurRad="38100" dist="38100" dir="2700000" algn="tl">
                    <a:srgbClr val="000000"/>
                  </a:outerShdw>
                </a:effectLst>
                <a:latin typeface="Arial" charset="0"/>
              </a:rPr>
              <a:t>Turun 12 m. sejak 1975—dulunya 20 m. lebih tinggi di abad pertama Masehi</a:t>
            </a:r>
            <a:br>
              <a:rPr lang="en-US" sz="2400">
                <a:solidFill>
                  <a:schemeClr val="tx1"/>
                </a:solidFill>
                <a:effectLst>
                  <a:outerShdw blurRad="38100" dist="38100" dir="2700000" algn="tl">
                    <a:srgbClr val="000000"/>
                  </a:outerShdw>
                </a:effectLst>
                <a:latin typeface="Arial" charset="0"/>
              </a:rPr>
            </a:br>
            <a:r>
              <a:rPr lang="en-US" sz="2400">
                <a:solidFill>
                  <a:schemeClr val="tx1"/>
                </a:solidFill>
                <a:effectLst>
                  <a:outerShdw blurRad="38100" dist="38100" dir="2700000" algn="tl">
                    <a:srgbClr val="000000"/>
                  </a:outerShdw>
                </a:effectLst>
                <a:latin typeface="Arial" charset="0"/>
              </a:rPr>
              <a:t/>
            </a:r>
            <a:br>
              <a:rPr lang="en-US" sz="2400">
                <a:solidFill>
                  <a:schemeClr val="tx1"/>
                </a:solidFill>
                <a:effectLst>
                  <a:outerShdw blurRad="38100" dist="38100" dir="2700000" algn="tl">
                    <a:srgbClr val="000000"/>
                  </a:outerShdw>
                </a:effectLst>
                <a:latin typeface="Arial" charset="0"/>
              </a:rPr>
            </a:br>
            <a:r>
              <a:rPr lang="en-US" sz="2400">
                <a:solidFill>
                  <a:schemeClr val="tx1"/>
                </a:solidFill>
                <a:effectLst>
                  <a:outerShdw blurRad="38100" dist="38100" dir="2700000" algn="tl">
                    <a:srgbClr val="000000"/>
                  </a:outerShdw>
                </a:effectLst>
                <a:latin typeface="Arial" charset="0"/>
              </a:rPr>
              <a:t>Israel menghasilkan US$1 milyar/thn. dari kalium untuk pupuk</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descr="vineyar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0638"/>
            <a:ext cx="10896600" cy="683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8" name="Rectangle 2"/>
          <p:cNvSpPr>
            <a:spLocks noGrp="1" noRot="1" noChangeArrowheads="1"/>
          </p:cNvSpPr>
          <p:nvPr>
            <p:ph type="title"/>
          </p:nvPr>
        </p:nvSpPr>
        <p:spPr>
          <a:xfrm>
            <a:off x="609600" y="5791200"/>
            <a:ext cx="8229600" cy="808038"/>
          </a:xfrm>
          <a:gradFill rotWithShape="1">
            <a:gsLst>
              <a:gs pos="0">
                <a:schemeClr val="accent1"/>
              </a:gs>
              <a:gs pos="50000">
                <a:schemeClr val="accent1">
                  <a:gamma/>
                  <a:shade val="46275"/>
                  <a:invGamma/>
                </a:schemeClr>
              </a:gs>
              <a:gs pos="100000">
                <a:schemeClr val="accent1"/>
              </a:gs>
            </a:gsLst>
            <a:lin ang="5400000" scaled="1"/>
          </a:gradFill>
        </p:spPr>
        <p:txBody>
          <a:bodyPr/>
          <a:lstStyle/>
          <a:p>
            <a:pPr eaLnBrk="1" hangingPunct="1"/>
            <a:r>
              <a:rPr lang="en-US" sz="4000">
                <a:latin typeface="Garamond" charset="0"/>
                <a:ea typeface="ＭＳ Ｐゴシック" charset="0"/>
                <a:cs typeface="ＭＳ Ｐゴシック" charset="0"/>
              </a:rPr>
              <a:t>Tanaman panen dari air segar oasis</a:t>
            </a:r>
            <a:endParaRPr lang="en-US">
              <a:latin typeface="Garamond"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2098"/>
                                        </p:tgtEl>
                                        <p:attrNameLst>
                                          <p:attrName>style.visibility</p:attrName>
                                        </p:attrNameLst>
                                      </p:cBhvr>
                                      <p:to>
                                        <p:strVal val="visible"/>
                                      </p:to>
                                    </p:set>
                                    <p:animEffect transition="in" filter="checkerboard(across)">
                                      <p:cBhvr>
                                        <p:cTn id="7" dur="500"/>
                                        <p:tgtEl>
                                          <p:spTgt spid="132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9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p:cNvSpPr>
            <a:spLocks noChangeArrowheads="1"/>
          </p:cNvSpPr>
          <p:nvPr/>
        </p:nvSpPr>
        <p:spPr bwMode="auto">
          <a:xfrm>
            <a:off x="4594225" y="3222625"/>
            <a:ext cx="184150" cy="641350"/>
          </a:xfrm>
          <a:prstGeom prst="rect">
            <a:avLst/>
          </a:prstGeom>
          <a:solidFill>
            <a:schemeClr val="bg2"/>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eaLnBrk="0" fontAlgn="t" hangingPunct="0">
              <a:spcBef>
                <a:spcPct val="50000"/>
              </a:spcBef>
            </a:pPr>
            <a:endParaRPr lang="en-US" sz="3600" b="0">
              <a:solidFill>
                <a:schemeClr val="tx1"/>
              </a:solidFill>
              <a:effectLst>
                <a:outerShdw blurRad="38100" dist="38100" dir="2700000" algn="tl">
                  <a:srgbClr val="000000"/>
                </a:outerShdw>
              </a:effectLst>
            </a:endParaRPr>
          </a:p>
        </p:txBody>
      </p:sp>
      <p:pic>
        <p:nvPicPr>
          <p:cNvPr id="57347" name="Picture 3" descr="Dead Sea"/>
          <p:cNvPicPr>
            <a:picLocks noChangeAspect="1" noChangeArrowheads="1"/>
          </p:cNvPicPr>
          <p:nvPr/>
        </p:nvPicPr>
        <p:blipFill>
          <a:blip r:embed="rId3">
            <a:extLst>
              <a:ext uri="{28A0092B-C50C-407E-A947-70E740481C1C}">
                <a14:useLocalDpi xmlns:a14="http://schemas.microsoft.com/office/drawing/2010/main" val="0"/>
              </a:ext>
            </a:extLst>
          </a:blip>
          <a:srcRect b="39044"/>
          <a:stretch>
            <a:fillRect/>
          </a:stretch>
        </p:blipFill>
        <p:spPr bwMode="auto">
          <a:xfrm>
            <a:off x="2047875" y="1676400"/>
            <a:ext cx="7096125" cy="465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0516" name="Picture 4" descr="Dead Sea"/>
          <p:cNvPicPr>
            <a:picLocks noChangeAspect="1" noChangeArrowheads="1"/>
          </p:cNvPicPr>
          <p:nvPr/>
        </p:nvPicPr>
        <p:blipFill>
          <a:blip r:embed="rId3">
            <a:extLst>
              <a:ext uri="{28A0092B-C50C-407E-A947-70E740481C1C}">
                <a14:useLocalDpi xmlns:a14="http://schemas.microsoft.com/office/drawing/2010/main" val="0"/>
              </a:ext>
            </a:extLst>
          </a:blip>
          <a:srcRect t="63945" r="69328"/>
          <a:stretch>
            <a:fillRect/>
          </a:stretch>
        </p:blipFill>
        <p:spPr bwMode="auto">
          <a:xfrm>
            <a:off x="457200" y="4267200"/>
            <a:ext cx="2286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0517" name="Rectangle 5"/>
          <p:cNvSpPr>
            <a:spLocks noRot="1" noChangeArrowheads="1"/>
          </p:cNvSpPr>
          <p:nvPr/>
        </p:nvSpPr>
        <p:spPr bwMode="auto">
          <a:xfrm>
            <a:off x="5486400" y="808038"/>
            <a:ext cx="3962400" cy="868362"/>
          </a:xfrm>
          <a:prstGeom prst="rect">
            <a:avLst/>
          </a:prstGeom>
          <a:noFill/>
          <a:ln w="9525">
            <a:noFill/>
            <a:miter lim="800000"/>
            <a:headEnd/>
            <a:tailEnd/>
          </a:ln>
          <a:effectLst/>
        </p:spPr>
        <p:txBody>
          <a:bodyPr anchor="ctr"/>
          <a:lstStyle/>
          <a:p>
            <a:r>
              <a:rPr lang="en-US">
                <a:effectLst>
                  <a:outerShdw blurRad="38100" dist="38100" dir="2700000" algn="tl">
                    <a:srgbClr val="000000"/>
                  </a:outerShdw>
                </a:effectLst>
              </a:rPr>
              <a:t>Laut Garam</a:t>
            </a:r>
          </a:p>
        </p:txBody>
      </p:sp>
      <p:pic>
        <p:nvPicPr>
          <p:cNvPr id="320518" name="Picture 6" descr="En Ged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591050" cy="430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0519" name="Picture 7" descr="nah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0363" y="-228600"/>
            <a:ext cx="4973637"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0520" name="Rectangle 8"/>
          <p:cNvSpPr>
            <a:spLocks noGrp="1" noRot="1" noChangeArrowheads="1"/>
          </p:cNvSpPr>
          <p:nvPr>
            <p:ph type="title"/>
          </p:nvPr>
        </p:nvSpPr>
        <p:spPr>
          <a:xfrm>
            <a:off x="457200" y="274638"/>
            <a:ext cx="4038600" cy="715962"/>
          </a:xfrm>
        </p:spPr>
        <p:txBody>
          <a:bodyPr/>
          <a:lstStyle/>
          <a:p>
            <a:pPr eaLnBrk="1" hangingPunct="1"/>
            <a:r>
              <a:rPr lang="en-US">
                <a:latin typeface="Garamond" charset="0"/>
                <a:ea typeface="ＭＳ Ｐゴシック" charset="0"/>
                <a:cs typeface="ＭＳ Ｐゴシック" charset="0"/>
              </a:rPr>
              <a:t>En-Gedi</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320516"/>
                                        </p:tgtEl>
                                        <p:attrNameLst>
                                          <p:attrName>style.visibility</p:attrName>
                                        </p:attrNameLst>
                                      </p:cBhvr>
                                      <p:to>
                                        <p:strVal val="visible"/>
                                      </p:to>
                                    </p:set>
                                    <p:animEffect transition="in" filter="fade">
                                      <p:cBhvr>
                                        <p:cTn id="7" dur="1000"/>
                                        <p:tgtEl>
                                          <p:spTgt spid="320516"/>
                                        </p:tgtEl>
                                      </p:cBhvr>
                                    </p:animEffect>
                                    <p:anim calcmode="lin" valueType="num">
                                      <p:cBhvr>
                                        <p:cTn id="8" dur="1000" fill="hold"/>
                                        <p:tgtEl>
                                          <p:spTgt spid="320516"/>
                                        </p:tgtEl>
                                        <p:attrNameLst>
                                          <p:attrName>ppt_x</p:attrName>
                                        </p:attrNameLst>
                                      </p:cBhvr>
                                      <p:tavLst>
                                        <p:tav tm="0">
                                          <p:val>
                                            <p:strVal val="#ppt_x"/>
                                          </p:val>
                                        </p:tav>
                                        <p:tav tm="100000">
                                          <p:val>
                                            <p:strVal val="#ppt_x"/>
                                          </p:val>
                                        </p:tav>
                                      </p:tavLst>
                                    </p:anim>
                                    <p:anim calcmode="lin" valueType="num">
                                      <p:cBhvr>
                                        <p:cTn id="9" dur="900" decel="100000" fill="hold"/>
                                        <p:tgtEl>
                                          <p:spTgt spid="32051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20516"/>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320519"/>
                                        </p:tgtEl>
                                        <p:attrNameLst>
                                          <p:attrName>style.visibility</p:attrName>
                                        </p:attrNameLst>
                                      </p:cBhvr>
                                      <p:to>
                                        <p:strVal val="visible"/>
                                      </p:to>
                                    </p:set>
                                    <p:animEffect transition="in" filter="dissolve">
                                      <p:cBhvr>
                                        <p:cTn id="15" dur="500"/>
                                        <p:tgtEl>
                                          <p:spTgt spid="32051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5" presetClass="entr" presetSubtype="0" fill="hold" nodeType="clickEffect">
                                  <p:stCondLst>
                                    <p:cond delay="0"/>
                                  </p:stCondLst>
                                  <p:childTnLst>
                                    <p:set>
                                      <p:cBhvr>
                                        <p:cTn id="19" dur="1" fill="hold">
                                          <p:stCondLst>
                                            <p:cond delay="0"/>
                                          </p:stCondLst>
                                        </p:cTn>
                                        <p:tgtEl>
                                          <p:spTgt spid="320518"/>
                                        </p:tgtEl>
                                        <p:attrNameLst>
                                          <p:attrName>style.visibility</p:attrName>
                                        </p:attrNameLst>
                                      </p:cBhvr>
                                      <p:to>
                                        <p:strVal val="visible"/>
                                      </p:to>
                                    </p:set>
                                    <p:anim calcmode="lin" valueType="num">
                                      <p:cBhvr>
                                        <p:cTn id="20" dur="1000" fill="hold"/>
                                        <p:tgtEl>
                                          <p:spTgt spid="320518"/>
                                        </p:tgtEl>
                                        <p:attrNameLst>
                                          <p:attrName>ppt_w</p:attrName>
                                        </p:attrNameLst>
                                      </p:cBhvr>
                                      <p:tavLst>
                                        <p:tav tm="0">
                                          <p:val>
                                            <p:fltVal val="0"/>
                                          </p:val>
                                        </p:tav>
                                        <p:tav tm="100000">
                                          <p:val>
                                            <p:strVal val="#ppt_w"/>
                                          </p:val>
                                        </p:tav>
                                      </p:tavLst>
                                    </p:anim>
                                    <p:anim calcmode="lin" valueType="num">
                                      <p:cBhvr>
                                        <p:cTn id="21" dur="1000" fill="hold"/>
                                        <p:tgtEl>
                                          <p:spTgt spid="320518"/>
                                        </p:tgtEl>
                                        <p:attrNameLst>
                                          <p:attrName>ppt_h</p:attrName>
                                        </p:attrNameLst>
                                      </p:cBhvr>
                                      <p:tavLst>
                                        <p:tav tm="0">
                                          <p:val>
                                            <p:fltVal val="0"/>
                                          </p:val>
                                        </p:tav>
                                        <p:tav tm="100000">
                                          <p:val>
                                            <p:strVal val="#ppt_h"/>
                                          </p:val>
                                        </p:tav>
                                      </p:tavLst>
                                    </p:anim>
                                    <p:anim calcmode="lin" valueType="num">
                                      <p:cBhvr>
                                        <p:cTn id="22" dur="1000" fill="hold"/>
                                        <p:tgtEl>
                                          <p:spTgt spid="320518"/>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3205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15" presetClass="entr" presetSubtype="0" fill="hold" grpId="0" nodeType="clickEffect">
                                  <p:stCondLst>
                                    <p:cond delay="0"/>
                                  </p:stCondLst>
                                  <p:childTnLst>
                                    <p:set>
                                      <p:cBhvr>
                                        <p:cTn id="27" dur="1" fill="hold">
                                          <p:stCondLst>
                                            <p:cond delay="0"/>
                                          </p:stCondLst>
                                        </p:cTn>
                                        <p:tgtEl>
                                          <p:spTgt spid="320520"/>
                                        </p:tgtEl>
                                        <p:attrNameLst>
                                          <p:attrName>style.visibility</p:attrName>
                                        </p:attrNameLst>
                                      </p:cBhvr>
                                      <p:to>
                                        <p:strVal val="visible"/>
                                      </p:to>
                                    </p:set>
                                    <p:anim calcmode="lin" valueType="num">
                                      <p:cBhvr>
                                        <p:cTn id="28" dur="1000" fill="hold"/>
                                        <p:tgtEl>
                                          <p:spTgt spid="320520"/>
                                        </p:tgtEl>
                                        <p:attrNameLst>
                                          <p:attrName>ppt_w</p:attrName>
                                        </p:attrNameLst>
                                      </p:cBhvr>
                                      <p:tavLst>
                                        <p:tav tm="0">
                                          <p:val>
                                            <p:fltVal val="0"/>
                                          </p:val>
                                        </p:tav>
                                        <p:tav tm="100000">
                                          <p:val>
                                            <p:strVal val="#ppt_w"/>
                                          </p:val>
                                        </p:tav>
                                      </p:tavLst>
                                    </p:anim>
                                    <p:anim calcmode="lin" valueType="num">
                                      <p:cBhvr>
                                        <p:cTn id="29" dur="1000" fill="hold"/>
                                        <p:tgtEl>
                                          <p:spTgt spid="320520"/>
                                        </p:tgtEl>
                                        <p:attrNameLst>
                                          <p:attrName>ppt_h</p:attrName>
                                        </p:attrNameLst>
                                      </p:cBhvr>
                                      <p:tavLst>
                                        <p:tav tm="0">
                                          <p:val>
                                            <p:fltVal val="0"/>
                                          </p:val>
                                        </p:tav>
                                        <p:tav tm="100000">
                                          <p:val>
                                            <p:strVal val="#ppt_h"/>
                                          </p:val>
                                        </p:tav>
                                      </p:tavLst>
                                    </p:anim>
                                    <p:anim calcmode="lin" valueType="num">
                                      <p:cBhvr>
                                        <p:cTn id="30" dur="1000" fill="hold"/>
                                        <p:tgtEl>
                                          <p:spTgt spid="320520"/>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32052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520" grpId="0"/>
    </p:bldLst>
  </p:timing>
</p:sld>
</file>

<file path=ppt/theme/theme1.xml><?xml version="1.0" encoding="utf-8"?>
<a:theme xmlns:a="http://schemas.openxmlformats.org/drawingml/2006/main" name="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2004:Templates:Presentations:Designs:Blank Presentation</Template>
  <TotalTime>3389</TotalTime>
  <Words>1854</Words>
  <Application>Microsoft Macintosh PowerPoint</Application>
  <PresentationFormat>On-screen Show (4:3)</PresentationFormat>
  <Paragraphs>366</Paragraphs>
  <Slides>69</Slides>
  <Notes>68</Notes>
  <HiddenSlides>0</HiddenSlides>
  <MMClips>2</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69</vt:i4>
      </vt:variant>
    </vt:vector>
  </HeadingPairs>
  <TitlesOfParts>
    <vt:vector size="82" baseType="lpstr">
      <vt:lpstr>Garamond</vt:lpstr>
      <vt:lpstr>ＭＳ Ｐゴシック</vt:lpstr>
      <vt:lpstr>Arial</vt:lpstr>
      <vt:lpstr>Wingdings</vt:lpstr>
      <vt:lpstr>Osaka</vt:lpstr>
      <vt:lpstr>Times New Roman</vt:lpstr>
      <vt:lpstr>Times</vt:lpstr>
      <vt:lpstr>SimSun</vt:lpstr>
      <vt:lpstr>14 Literary 2 - Dead Sea Scrolls</vt:lpstr>
      <vt:lpstr>Blank Presentation</vt:lpstr>
      <vt:lpstr>Default Design</vt:lpstr>
      <vt:lpstr>Orbit</vt:lpstr>
      <vt:lpstr>1_Orbit</vt:lpstr>
      <vt:lpstr>Gulungan Laut Mati</vt:lpstr>
      <vt:lpstr>Lokasi Laut Mati</vt:lpstr>
      <vt:lpstr>Perbedaan ketinggian yang membagi daerah utara-selatan</vt:lpstr>
      <vt:lpstr>Tempat Yesus dibaptis</vt:lpstr>
      <vt:lpstr>Celah Yordan</vt:lpstr>
      <vt:lpstr>Dari ketinggian</vt:lpstr>
      <vt:lpstr>Tempat terendah di permukaan bumi (-394 m.)</vt:lpstr>
      <vt:lpstr>Tanaman panen dari air segar oasis</vt:lpstr>
      <vt:lpstr>En-Gedi</vt:lpstr>
      <vt:lpstr>Resort Garam?</vt:lpstr>
      <vt:lpstr>Kadar garam tertinggi di bumi</vt:lpstr>
      <vt:lpstr>Saya menikmati juga!</vt:lpstr>
      <vt:lpstr>Lumpur Laut Mati</vt:lpstr>
      <vt:lpstr>Rick, Randall, Tim</vt:lpstr>
      <vt:lpstr>Perih di kulit, tetapi terasa enak!</vt:lpstr>
      <vt:lpstr>Sungguh enakkah!?</vt:lpstr>
      <vt:lpstr>Sejarah Gulungan Laut Mati</vt:lpstr>
      <vt:lpstr>Sejarah Gulungan Laut Mati</vt:lpstr>
      <vt:lpstr>Tough Work!</vt:lpstr>
      <vt:lpstr>Near Impossible Work</vt:lpstr>
      <vt:lpstr>Evaluasi gulungan-gulungan</vt:lpstr>
      <vt:lpstr>Tim Strugnells</vt:lpstr>
      <vt:lpstr>Pernah dikerjakan sangat lambat</vt:lpstr>
      <vt:lpstr>Hershel Shanks mengeluh di BAR </vt:lpstr>
      <vt:lpstr>Apa yang terjadi dengan Strugnell?</vt:lpstr>
      <vt:lpstr>Ilmuwan dari “Evangelical DSS”</vt:lpstr>
      <vt:lpstr>MMT</vt:lpstr>
      <vt:lpstr>Cetakan Ulang Kontroversial oleh Shank</vt:lpstr>
      <vt:lpstr>Reruntuhan Qumran</vt:lpstr>
      <vt:lpstr>Peta Komunitas Qumran</vt:lpstr>
      <vt:lpstr>Penemuan di Qumran</vt:lpstr>
      <vt:lpstr>Komunitas Qumran</vt:lpstr>
      <vt:lpstr>Siapakah kaum Esene?</vt:lpstr>
      <vt:lpstr>Siapakah kaum Esene?</vt:lpstr>
      <vt:lpstr>Siapakah kaum Esene?</vt:lpstr>
      <vt:lpstr>Kenapa kaum Esene dibentuk?</vt:lpstr>
      <vt:lpstr>Petrus berperang melawan Imam yang korupsi, tetapi kaum Esene…</vt:lpstr>
      <vt:lpstr>Kaum Esene memilih menarik diri…</vt:lpstr>
      <vt:lpstr>Kenapa sekte Esene dibentuk？</vt:lpstr>
      <vt:lpstr>Pandangan lain dari mereka yang tinggal di Qumran</vt:lpstr>
      <vt:lpstr>Lanjutan Perdebatan: Keraguan lain dari Teori Kaum Esene</vt:lpstr>
      <vt:lpstr>Gulungan kitab apa yang ditemukan?</vt:lpstr>
      <vt:lpstr>Gulungan kitab Copper </vt:lpstr>
      <vt:lpstr>Gulungan kitab apa yang ditemukan?</vt:lpstr>
      <vt:lpstr>Banyak gulungan kitab yang sebagian hilang</vt:lpstr>
      <vt:lpstr>Tetapi banyak yang jelas terbaca!</vt:lpstr>
      <vt:lpstr>Isi dari Gulungan Tersebut</vt:lpstr>
      <vt:lpstr>Isi dari Gulungan Tersebut</vt:lpstr>
      <vt:lpstr>Isi dari Gulungan Tersebut</vt:lpstr>
      <vt:lpstr>Pseudepigrafa</vt:lpstr>
      <vt:lpstr>Pseudepigrafa</vt:lpstr>
      <vt:lpstr>Pseudepigrafa</vt:lpstr>
      <vt:lpstr>Is Jesus in the DSS?</vt:lpstr>
      <vt:lpstr>Gua 4 yang menghasilkan sebagian besar gulungan kitab</vt:lpstr>
      <vt:lpstr>Pentingnya dari DSS</vt:lpstr>
      <vt:lpstr>Yesus versus Tradisi</vt:lpstr>
      <vt:lpstr>Pentingnya dari DSS</vt:lpstr>
      <vt:lpstr>Pentingnya DSS</vt:lpstr>
      <vt:lpstr>Pentingnya dari DSS</vt:lpstr>
      <vt:lpstr>Kuil Buku</vt:lpstr>
      <vt:lpstr>Pentingnya DSS</vt:lpstr>
      <vt:lpstr>Pentingnya DSS</vt:lpstr>
      <vt:lpstr>Di mana Yohanes bertambah besar?</vt:lpstr>
      <vt:lpstr>Yohanes Pembaptis</vt:lpstr>
      <vt:lpstr>Kaum Esene mencintai Firman Allah</vt:lpstr>
      <vt:lpstr>Yohanes Pembaptis</vt:lpstr>
      <vt:lpstr>Kaum Esene vs. Yohanes &amp; Yesus</vt:lpstr>
      <vt:lpstr>Black</vt:lpstr>
      <vt:lpstr>Latar Belakang Perjanjian Baru— BibleStudyDownloads.org</vt:lpstr>
    </vt:vector>
  </TitlesOfParts>
  <Company>SBC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Rick Griffith</dc:creator>
  <cp:lastModifiedBy>Rick Griffith</cp:lastModifiedBy>
  <cp:revision>266</cp:revision>
  <dcterms:created xsi:type="dcterms:W3CDTF">2003-04-27T23:31:54Z</dcterms:created>
  <dcterms:modified xsi:type="dcterms:W3CDTF">2016-03-23T12:46:04Z</dcterms:modified>
</cp:coreProperties>
</file>